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47"/>
  </p:notesMasterIdLst>
  <p:sldIdLst>
    <p:sldId id="256" r:id="rId8"/>
    <p:sldId id="257" r:id="rId9"/>
    <p:sldId id="294" r:id="rId10"/>
    <p:sldId id="295" r:id="rId11"/>
    <p:sldId id="258" r:id="rId12"/>
    <p:sldId id="296" r:id="rId13"/>
    <p:sldId id="271" r:id="rId14"/>
    <p:sldId id="259" r:id="rId15"/>
    <p:sldId id="262" r:id="rId16"/>
    <p:sldId id="260" r:id="rId17"/>
    <p:sldId id="270" r:id="rId18"/>
    <p:sldId id="272" r:id="rId19"/>
    <p:sldId id="288" r:id="rId20"/>
    <p:sldId id="273" r:id="rId21"/>
    <p:sldId id="274" r:id="rId22"/>
    <p:sldId id="261" r:id="rId23"/>
    <p:sldId id="275" r:id="rId24"/>
    <p:sldId id="276" r:id="rId25"/>
    <p:sldId id="287" r:id="rId26"/>
    <p:sldId id="297" r:id="rId27"/>
    <p:sldId id="289" r:id="rId28"/>
    <p:sldId id="290" r:id="rId29"/>
    <p:sldId id="291" r:id="rId30"/>
    <p:sldId id="292" r:id="rId31"/>
    <p:sldId id="293" r:id="rId32"/>
    <p:sldId id="300" r:id="rId33"/>
    <p:sldId id="301" r:id="rId34"/>
    <p:sldId id="263" r:id="rId35"/>
    <p:sldId id="265" r:id="rId36"/>
    <p:sldId id="269" r:id="rId37"/>
    <p:sldId id="277" r:id="rId38"/>
    <p:sldId id="278" r:id="rId39"/>
    <p:sldId id="267" r:id="rId40"/>
    <p:sldId id="268" r:id="rId41"/>
    <p:sldId id="264" r:id="rId42"/>
    <p:sldId id="284" r:id="rId43"/>
    <p:sldId id="283" r:id="rId44"/>
    <p:sldId id="298" r:id="rId45"/>
    <p:sldId id="285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10CD6805-72E3-497F-979E-BD882208DAB9}"/>
    <pc:docChg chg="undo custSel modSld">
      <pc:chgData name="Rossi Claudio" userId="853b4e363baf2f31" providerId="LiveId" clId="{10CD6805-72E3-497F-979E-BD882208DAB9}" dt="2023-03-30T06:40:14.702" v="145" actId="20577"/>
      <pc:docMkLst>
        <pc:docMk/>
      </pc:docMkLst>
      <pc:sldChg chg="modSp mod">
        <pc:chgData name="Rossi Claudio" userId="853b4e363baf2f31" providerId="LiveId" clId="{10CD6805-72E3-497F-979E-BD882208DAB9}" dt="2023-03-21T14:39:44.770" v="11"/>
        <pc:sldMkLst>
          <pc:docMk/>
          <pc:sldMk cId="2676486098" sldId="256"/>
        </pc:sldMkLst>
        <pc:spChg chg="mod">
          <ac:chgData name="Rossi Claudio" userId="853b4e363baf2f31" providerId="LiveId" clId="{10CD6805-72E3-497F-979E-BD882208DAB9}" dt="2023-03-21T14:39:44.770" v="11"/>
          <ac:spMkLst>
            <pc:docMk/>
            <pc:sldMk cId="2676486098" sldId="256"/>
            <ac:spMk id="3" creationId="{0F20D899-DA07-4D58-8FFC-55128156CD2C}"/>
          </ac:spMkLst>
        </pc:spChg>
      </pc:sldChg>
      <pc:sldChg chg="modSp">
        <pc:chgData name="Rossi Claudio" userId="853b4e363baf2f31" providerId="LiveId" clId="{10CD6805-72E3-497F-979E-BD882208DAB9}" dt="2023-03-30T06:40:14.702" v="145" actId="20577"/>
        <pc:sldMkLst>
          <pc:docMk/>
          <pc:sldMk cId="1288498930" sldId="258"/>
        </pc:sldMkLst>
        <pc:graphicFrameChg chg="mod">
          <ac:chgData name="Rossi Claudio" userId="853b4e363baf2f31" providerId="LiveId" clId="{10CD6805-72E3-497F-979E-BD882208DAB9}" dt="2023-03-30T06:40:14.702" v="145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modSp mod">
        <pc:chgData name="Rossi Claudio" userId="853b4e363baf2f31" providerId="LiveId" clId="{10CD6805-72E3-497F-979E-BD882208DAB9}" dt="2023-03-21T15:02:04.755" v="130" actId="20577"/>
        <pc:sldMkLst>
          <pc:docMk/>
          <pc:sldMk cId="1956843451" sldId="267"/>
        </pc:sldMkLst>
        <pc:spChg chg="mod">
          <ac:chgData name="Rossi Claudio" userId="853b4e363baf2f31" providerId="LiveId" clId="{10CD6805-72E3-497F-979E-BD882208DAB9}" dt="2023-03-21T15:02:04.755" v="130" actId="20577"/>
          <ac:spMkLst>
            <pc:docMk/>
            <pc:sldMk cId="1956843451" sldId="267"/>
            <ac:spMk id="2" creationId="{14E877C7-477D-4BC2-89AD-F0BC09CEFC14}"/>
          </ac:spMkLst>
        </pc:spChg>
      </pc:sldChg>
      <pc:sldChg chg="modSp mod">
        <pc:chgData name="Rossi Claudio" userId="853b4e363baf2f31" providerId="LiveId" clId="{10CD6805-72E3-497F-979E-BD882208DAB9}" dt="2023-03-21T14:44:05.451" v="101" actId="108"/>
        <pc:sldMkLst>
          <pc:docMk/>
          <pc:sldMk cId="614637368" sldId="270"/>
        </pc:sldMkLst>
        <pc:spChg chg="mod">
          <ac:chgData name="Rossi Claudio" userId="853b4e363baf2f31" providerId="LiveId" clId="{10CD6805-72E3-497F-979E-BD882208DAB9}" dt="2023-03-21T14:44:05.451" v="101" actId="108"/>
          <ac:spMkLst>
            <pc:docMk/>
            <pc:sldMk cId="614637368" sldId="270"/>
            <ac:spMk id="3" creationId="{F248B5A5-366B-4F7C-9CCF-9768ED3484E4}"/>
          </ac:spMkLst>
        </pc:spChg>
      </pc:sldChg>
      <pc:sldChg chg="modSp mod">
        <pc:chgData name="Rossi Claudio" userId="853b4e363baf2f31" providerId="LiveId" clId="{10CD6805-72E3-497F-979E-BD882208DAB9}" dt="2023-03-21T14:40:56.880" v="13" actId="27636"/>
        <pc:sldMkLst>
          <pc:docMk/>
          <pc:sldMk cId="2224469129" sldId="271"/>
        </pc:sldMkLst>
        <pc:spChg chg="mod">
          <ac:chgData name="Rossi Claudio" userId="853b4e363baf2f31" providerId="LiveId" clId="{10CD6805-72E3-497F-979E-BD882208DAB9}" dt="2023-03-21T14:40:56.880" v="13" actId="27636"/>
          <ac:spMkLst>
            <pc:docMk/>
            <pc:sldMk cId="2224469129" sldId="271"/>
            <ac:spMk id="3" creationId="{F02BB2B5-1090-403C-B549-ACE3DCF74E0B}"/>
          </ac:spMkLst>
        </pc:spChg>
      </pc:sldChg>
      <pc:sldChg chg="addSp delSp modSp mod">
        <pc:chgData name="Rossi Claudio" userId="853b4e363baf2f31" providerId="LiveId" clId="{10CD6805-72E3-497F-979E-BD882208DAB9}" dt="2023-03-21T14:45:48.667" v="106" actId="1076"/>
        <pc:sldMkLst>
          <pc:docMk/>
          <pc:sldMk cId="2697523217" sldId="274"/>
        </pc:sldMkLst>
        <pc:picChg chg="del">
          <ac:chgData name="Rossi Claudio" userId="853b4e363baf2f31" providerId="LiveId" clId="{10CD6805-72E3-497F-979E-BD882208DAB9}" dt="2023-03-21T14:45:39.395" v="102" actId="478"/>
          <ac:picMkLst>
            <pc:docMk/>
            <pc:sldMk cId="2697523217" sldId="274"/>
            <ac:picMk id="5" creationId="{0698BC45-555D-444C-B9FF-6ABB71EB55E5}"/>
          </ac:picMkLst>
        </pc:picChg>
        <pc:picChg chg="add mod">
          <ac:chgData name="Rossi Claudio" userId="853b4e363baf2f31" providerId="LiveId" clId="{10CD6805-72E3-497F-979E-BD882208DAB9}" dt="2023-03-21T14:45:48.667" v="106" actId="1076"/>
          <ac:picMkLst>
            <pc:docMk/>
            <pc:sldMk cId="2697523217" sldId="274"/>
            <ac:picMk id="7" creationId="{B74E0882-AAB1-BB37-5F1C-ED42E84F4F08}"/>
          </ac:picMkLst>
        </pc:picChg>
      </pc:sldChg>
      <pc:sldChg chg="addSp delSp modSp mod">
        <pc:chgData name="Rossi Claudio" userId="853b4e363baf2f31" providerId="LiveId" clId="{10CD6805-72E3-497F-979E-BD882208DAB9}" dt="2023-03-21T14:48:12.283" v="117" actId="6549"/>
        <pc:sldMkLst>
          <pc:docMk/>
          <pc:sldMk cId="4199198324" sldId="277"/>
        </pc:sldMkLst>
        <pc:spChg chg="mod">
          <ac:chgData name="Rossi Claudio" userId="853b4e363baf2f31" providerId="LiveId" clId="{10CD6805-72E3-497F-979E-BD882208DAB9}" dt="2023-03-21T14:48:12.283" v="117" actId="6549"/>
          <ac:spMkLst>
            <pc:docMk/>
            <pc:sldMk cId="4199198324" sldId="277"/>
            <ac:spMk id="3" creationId="{D6AC20F8-8512-4DC9-8F3F-F5E17811C9E0}"/>
          </ac:spMkLst>
        </pc:spChg>
        <pc:picChg chg="add mod">
          <ac:chgData name="Rossi Claudio" userId="853b4e363baf2f31" providerId="LiveId" clId="{10CD6805-72E3-497F-979E-BD882208DAB9}" dt="2023-03-21T14:48:10.410" v="116" actId="1076"/>
          <ac:picMkLst>
            <pc:docMk/>
            <pc:sldMk cId="4199198324" sldId="277"/>
            <ac:picMk id="6" creationId="{F845695E-4557-82F2-3CFE-9619EC2A8080}"/>
          </ac:picMkLst>
        </pc:picChg>
        <pc:picChg chg="del">
          <ac:chgData name="Rossi Claudio" userId="853b4e363baf2f31" providerId="LiveId" clId="{10CD6805-72E3-497F-979E-BD882208DAB9}" dt="2023-03-21T14:47:36.750" v="108" actId="478"/>
          <ac:picMkLst>
            <pc:docMk/>
            <pc:sldMk cId="4199198324" sldId="277"/>
            <ac:picMk id="7" creationId="{45C2811F-AEA5-4977-9FC1-5098F9E001F9}"/>
          </ac:picMkLst>
        </pc:picChg>
      </pc:sldChg>
      <pc:sldChg chg="addSp delSp modSp mod">
        <pc:chgData name="Rossi Claudio" userId="853b4e363baf2f31" providerId="LiveId" clId="{10CD6805-72E3-497F-979E-BD882208DAB9}" dt="2023-03-21T15:01:46.964" v="127" actId="6549"/>
        <pc:sldMkLst>
          <pc:docMk/>
          <pc:sldMk cId="1497510505" sldId="278"/>
        </pc:sldMkLst>
        <pc:spChg chg="mod">
          <ac:chgData name="Rossi Claudio" userId="853b4e363baf2f31" providerId="LiveId" clId="{10CD6805-72E3-497F-979E-BD882208DAB9}" dt="2023-03-21T15:01:46.964" v="127" actId="6549"/>
          <ac:spMkLst>
            <pc:docMk/>
            <pc:sldMk cId="1497510505" sldId="278"/>
            <ac:spMk id="3" creationId="{4AE3CE09-243D-4AE2-8B97-6BADFF399496}"/>
          </ac:spMkLst>
        </pc:spChg>
        <pc:picChg chg="del">
          <ac:chgData name="Rossi Claudio" userId="853b4e363baf2f31" providerId="LiveId" clId="{10CD6805-72E3-497F-979E-BD882208DAB9}" dt="2023-03-21T15:01:32.627" v="118" actId="478"/>
          <ac:picMkLst>
            <pc:docMk/>
            <pc:sldMk cId="1497510505" sldId="278"/>
            <ac:picMk id="5" creationId="{13FA669E-6DA9-432B-9F2D-43DD6456F666}"/>
          </ac:picMkLst>
        </pc:picChg>
        <pc:picChg chg="add mod">
          <ac:chgData name="Rossi Claudio" userId="853b4e363baf2f31" providerId="LiveId" clId="{10CD6805-72E3-497F-979E-BD882208DAB9}" dt="2023-03-21T15:01:40.802" v="124" actId="1076"/>
          <ac:picMkLst>
            <pc:docMk/>
            <pc:sldMk cId="1497510505" sldId="278"/>
            <ac:picMk id="8" creationId="{A5593107-A466-99F6-EE1E-3187A3C9B35B}"/>
          </ac:picMkLst>
        </pc:picChg>
      </pc:sldChg>
    </pc:docChg>
  </pc:docChgLst>
  <pc:docChgLst>
    <pc:chgData name="Rossi Claudio" userId="853b4e363baf2f31" providerId="LiveId" clId="{76835E1A-9E29-4FCA-8C89-FE800703B7E5}"/>
    <pc:docChg chg="addSld modSld">
      <pc:chgData name="Rossi Claudio" userId="853b4e363baf2f31" providerId="LiveId" clId="{76835E1A-9E29-4FCA-8C89-FE800703B7E5}" dt="2021-04-16T09:01:44.850" v="14"/>
      <pc:docMkLst>
        <pc:docMk/>
      </pc:docMkLst>
      <pc:sldChg chg="modSp mod">
        <pc:chgData name="Rossi Claudio" userId="853b4e363baf2f31" providerId="LiveId" clId="{76835E1A-9E29-4FCA-8C89-FE800703B7E5}" dt="2021-04-16T07:46:24.700" v="6" actId="20577"/>
        <pc:sldMkLst>
          <pc:docMk/>
          <pc:sldMk cId="1249592922" sldId="257"/>
        </pc:sldMkLst>
        <pc:spChg chg="mod">
          <ac:chgData name="Rossi Claudio" userId="853b4e363baf2f31" providerId="LiveId" clId="{76835E1A-9E29-4FCA-8C89-FE800703B7E5}" dt="2021-04-16T07:46:24.700" v="6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 mod">
        <pc:chgData name="Rossi Claudio" userId="853b4e363baf2f31" providerId="LiveId" clId="{76835E1A-9E29-4FCA-8C89-FE800703B7E5}" dt="2021-04-16T07:47:58.129" v="11"/>
        <pc:sldMkLst>
          <pc:docMk/>
          <pc:sldMk cId="3600795144" sldId="289"/>
        </pc:sldMkLst>
        <pc:spChg chg="mod">
          <ac:chgData name="Rossi Claudio" userId="853b4e363baf2f31" providerId="LiveId" clId="{76835E1A-9E29-4FCA-8C89-FE800703B7E5}" dt="2021-04-16T07:47:58.129" v="11"/>
          <ac:spMkLst>
            <pc:docMk/>
            <pc:sldMk cId="3600795144" sldId="289"/>
            <ac:spMk id="3" creationId="{89BA215D-AD08-4D36-A86D-12F79D561526}"/>
          </ac:spMkLst>
        </pc:spChg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290361098" sldId="294"/>
        </pc:sldMkLst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1417465146" sldId="295"/>
        </pc:sldMkLst>
      </pc:sldChg>
      <pc:sldChg chg="add">
        <pc:chgData name="Rossi Claudio" userId="853b4e363baf2f31" providerId="LiveId" clId="{76835E1A-9E29-4FCA-8C89-FE800703B7E5}" dt="2021-04-16T07:47:10.888" v="8"/>
        <pc:sldMkLst>
          <pc:docMk/>
          <pc:sldMk cId="1175268492" sldId="296"/>
        </pc:sldMkLst>
      </pc:sldChg>
      <pc:sldChg chg="add">
        <pc:chgData name="Rossi Claudio" userId="853b4e363baf2f31" providerId="LiveId" clId="{76835E1A-9E29-4FCA-8C89-FE800703B7E5}" dt="2021-04-16T07:47:44.068" v="9"/>
        <pc:sldMkLst>
          <pc:docMk/>
          <pc:sldMk cId="3927271763" sldId="297"/>
        </pc:sldMkLst>
      </pc:sldChg>
      <pc:sldChg chg="add">
        <pc:chgData name="Rossi Claudio" userId="853b4e363baf2f31" providerId="LiveId" clId="{76835E1A-9E29-4FCA-8C89-FE800703B7E5}" dt="2021-04-16T09:01:44.850" v="14"/>
        <pc:sldMkLst>
          <pc:docMk/>
          <pc:sldMk cId="459967616" sldId="298"/>
        </pc:sldMkLst>
      </pc:sldChg>
      <pc:sldChg chg="add">
        <pc:chgData name="Rossi Claudio" userId="853b4e363baf2f31" providerId="LiveId" clId="{76835E1A-9E29-4FCA-8C89-FE800703B7E5}" dt="2021-04-16T09:01:09.878" v="12"/>
        <pc:sldMkLst>
          <pc:docMk/>
          <pc:sldMk cId="2057166794" sldId="300"/>
        </pc:sldMkLst>
      </pc:sldChg>
      <pc:sldChg chg="add">
        <pc:chgData name="Rossi Claudio" userId="853b4e363baf2f31" providerId="LiveId" clId="{76835E1A-9E29-4FCA-8C89-FE800703B7E5}" dt="2021-04-16T09:01:17.013" v="13"/>
        <pc:sldMkLst>
          <pc:docMk/>
          <pc:sldMk cId="3786776721" sldId="301"/>
        </pc:sldMkLst>
      </pc:sldChg>
    </pc:docChg>
  </pc:docChgLst>
  <pc:docChgLst>
    <pc:chgData name="Rossi Claudio" userId="853b4e363baf2f31" providerId="LiveId" clId="{94F10833-85EE-40A2-BDCE-881A94389A3F}"/>
    <pc:docChg chg="undo custSel addSld delSld modSld sldOrd">
      <pc:chgData name="Rossi Claudio" userId="853b4e363baf2f31" providerId="LiveId" clId="{94F10833-85EE-40A2-BDCE-881A94389A3F}" dt="2020-02-27T11:21:05.047" v="90" actId="6549"/>
      <pc:docMkLst>
        <pc:docMk/>
      </pc:docMkLst>
      <pc:sldChg chg="modSp">
        <pc:chgData name="Rossi Claudio" userId="853b4e363baf2f31" providerId="LiveId" clId="{94F10833-85EE-40A2-BDCE-881A94389A3F}" dt="2020-02-27T10:54:54.714" v="6" actId="20577"/>
        <pc:sldMkLst>
          <pc:docMk/>
          <pc:sldMk cId="2676486098" sldId="256"/>
        </pc:sldMkLst>
        <pc:spChg chg="mod">
          <ac:chgData name="Rossi Claudio" userId="853b4e363baf2f31" providerId="LiveId" clId="{94F10833-85EE-40A2-BDCE-881A94389A3F}" dt="2020-02-27T10:54:54.714" v="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94F10833-85EE-40A2-BDCE-881A94389A3F}" dt="2020-02-27T10:55:05.050" v="13" actId="20577"/>
        <pc:sldMkLst>
          <pc:docMk/>
          <pc:sldMk cId="1249592922" sldId="257"/>
        </pc:sldMkLst>
        <pc:spChg chg="mod">
          <ac:chgData name="Rossi Claudio" userId="853b4e363baf2f31" providerId="LiveId" clId="{94F10833-85EE-40A2-BDCE-881A94389A3F}" dt="2020-02-27T10:55:05.050" v="13" actId="20577"/>
          <ac:spMkLst>
            <pc:docMk/>
            <pc:sldMk cId="1249592922" sldId="257"/>
            <ac:spMk id="2" creationId="{BCC1BDCC-60BB-48E9-AA29-BA9C8B03FBD9}"/>
          </ac:spMkLst>
        </pc:spChg>
      </pc:sldChg>
      <pc:sldChg chg="modSp">
        <pc:chgData name="Rossi Claudio" userId="853b4e363baf2f31" providerId="LiveId" clId="{94F10833-85EE-40A2-BDCE-881A94389A3F}" dt="2020-02-27T11:09:25.727" v="39"/>
        <pc:sldMkLst>
          <pc:docMk/>
          <pc:sldMk cId="4164024574" sldId="265"/>
        </pc:sldMkLst>
        <pc:spChg chg="mod">
          <ac:chgData name="Rossi Claudio" userId="853b4e363baf2f31" providerId="LiveId" clId="{94F10833-85EE-40A2-BDCE-881A94389A3F}" dt="2020-02-27T11:09:25.727" v="39"/>
          <ac:spMkLst>
            <pc:docMk/>
            <pc:sldMk cId="4164024574" sldId="265"/>
            <ac:spMk id="3" creationId="{5E715F3C-FFE2-411F-8ACB-A21F83DC725E}"/>
          </ac:spMkLst>
        </pc:sp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791214354" sldId="266"/>
        </pc:sldMkLst>
      </pc:sldChg>
      <pc:sldChg chg="ord">
        <pc:chgData name="Rossi Claudio" userId="853b4e363baf2f31" providerId="LiveId" clId="{94F10833-85EE-40A2-BDCE-881A94389A3F}" dt="2020-02-27T11:20:24.751" v="84"/>
        <pc:sldMkLst>
          <pc:docMk/>
          <pc:sldMk cId="1956843451" sldId="267"/>
        </pc:sldMkLst>
      </pc:sldChg>
      <pc:sldChg chg="modSp">
        <pc:chgData name="Rossi Claudio" userId="853b4e363baf2f31" providerId="LiveId" clId="{94F10833-85EE-40A2-BDCE-881A94389A3F}" dt="2020-02-27T11:05:07.639" v="17" actId="27636"/>
        <pc:sldMkLst>
          <pc:docMk/>
          <pc:sldMk cId="2224469129" sldId="271"/>
        </pc:sldMkLst>
        <pc:spChg chg="mod">
          <ac:chgData name="Rossi Claudio" userId="853b4e363baf2f31" providerId="LiveId" clId="{94F10833-85EE-40A2-BDCE-881A94389A3F}" dt="2020-02-27T11:05:07.639" v="17" actId="27636"/>
          <ac:spMkLst>
            <pc:docMk/>
            <pc:sldMk cId="2224469129" sldId="271"/>
            <ac:spMk id="3" creationId="{F02BB2B5-1090-403C-B549-ACE3DCF74E0B}"/>
          </ac:spMkLst>
        </pc:spChg>
      </pc:sldChg>
      <pc:sldChg chg="addSp modSp">
        <pc:chgData name="Rossi Claudio" userId="853b4e363baf2f31" providerId="LiveId" clId="{94F10833-85EE-40A2-BDCE-881A94389A3F}" dt="2020-02-27T11:08:26.919" v="33" actId="1037"/>
        <pc:sldMkLst>
          <pc:docMk/>
          <pc:sldMk cId="2697523217" sldId="274"/>
        </pc:sldMkLst>
        <pc:spChg chg="mod">
          <ac:chgData name="Rossi Claudio" userId="853b4e363baf2f31" providerId="LiveId" clId="{94F10833-85EE-40A2-BDCE-881A94389A3F}" dt="2020-02-27T11:08:25.231" v="31" actId="14100"/>
          <ac:spMkLst>
            <pc:docMk/>
            <pc:sldMk cId="2697523217" sldId="274"/>
            <ac:spMk id="3" creationId="{E67128B1-D2E6-49B3-BDF3-1C87D72F331C}"/>
          </ac:spMkLst>
        </pc:spChg>
        <pc:picChg chg="add mod">
          <ac:chgData name="Rossi Claudio" userId="853b4e363baf2f31" providerId="LiveId" clId="{94F10833-85EE-40A2-BDCE-881A94389A3F}" dt="2020-02-27T11:08:26.919" v="33" actId="1037"/>
          <ac:picMkLst>
            <pc:docMk/>
            <pc:sldMk cId="2697523217" sldId="274"/>
            <ac:picMk id="5" creationId="{0698BC45-555D-444C-B9FF-6ABB71EB55E5}"/>
          </ac:picMkLst>
        </pc:picChg>
      </pc:sldChg>
      <pc:sldChg chg="addSp delSp modSp">
        <pc:chgData name="Rossi Claudio" userId="853b4e363baf2f31" providerId="LiveId" clId="{94F10833-85EE-40A2-BDCE-881A94389A3F}" dt="2020-02-27T11:13:09.349" v="57" actId="1076"/>
        <pc:sldMkLst>
          <pc:docMk/>
          <pc:sldMk cId="4199198324" sldId="277"/>
        </pc:sldMkLst>
        <pc:spChg chg="mod">
          <ac:chgData name="Rossi Claudio" userId="853b4e363baf2f31" providerId="LiveId" clId="{94F10833-85EE-40A2-BDCE-881A94389A3F}" dt="2020-02-27T11:13:04.532" v="56" actId="27636"/>
          <ac:spMkLst>
            <pc:docMk/>
            <pc:sldMk cId="4199198324" sldId="277"/>
            <ac:spMk id="3" creationId="{D6AC20F8-8512-4DC9-8F3F-F5E17811C9E0}"/>
          </ac:spMkLst>
        </pc:spChg>
        <pc:picChg chg="del">
          <ac:chgData name="Rossi Claudio" userId="853b4e363baf2f31" providerId="LiveId" clId="{94F10833-85EE-40A2-BDCE-881A94389A3F}" dt="2020-02-27T11:12:37.559" v="40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94F10833-85EE-40A2-BDCE-881A94389A3F}" dt="2020-02-27T11:13:09.349" v="57" actId="1076"/>
          <ac:picMkLst>
            <pc:docMk/>
            <pc:sldMk cId="4199198324" sldId="277"/>
            <ac:picMk id="7" creationId="{45C2811F-AEA5-4977-9FC1-5098F9E001F9}"/>
          </ac:picMkLst>
        </pc:picChg>
      </pc:sldChg>
      <pc:sldChg chg="addSp delSp modSp">
        <pc:chgData name="Rossi Claudio" userId="853b4e363baf2f31" providerId="LiveId" clId="{94F10833-85EE-40A2-BDCE-881A94389A3F}" dt="2020-02-27T11:18:14.076" v="71" actId="14100"/>
        <pc:sldMkLst>
          <pc:docMk/>
          <pc:sldMk cId="1497510505" sldId="278"/>
        </pc:sldMkLst>
        <pc:spChg chg="mod">
          <ac:chgData name="Rossi Claudio" userId="853b4e363baf2f31" providerId="LiveId" clId="{94F10833-85EE-40A2-BDCE-881A94389A3F}" dt="2020-02-27T11:13:23.270" v="61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94F10833-85EE-40A2-BDCE-881A94389A3F}" dt="2020-02-27T11:16:19.300" v="65" actId="1076"/>
          <ac:picMkLst>
            <pc:docMk/>
            <pc:sldMk cId="1497510505" sldId="278"/>
            <ac:picMk id="5" creationId="{13FA669E-6DA9-432B-9F2D-43DD6456F666}"/>
          </ac:picMkLst>
        </pc:picChg>
        <pc:picChg chg="del">
          <ac:chgData name="Rossi Claudio" userId="853b4e363baf2f31" providerId="LiveId" clId="{94F10833-85EE-40A2-BDCE-881A94389A3F}" dt="2020-02-27T11:16:15.585" v="63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94F10833-85EE-40A2-BDCE-881A94389A3F}" dt="2020-02-27T11:18:14.076" v="71" actId="14100"/>
          <ac:picMkLst>
            <pc:docMk/>
            <pc:sldMk cId="1497510505" sldId="278"/>
            <ac:picMk id="7" creationId="{29D5E110-A626-4BCD-BCCB-8A750F14B164}"/>
          </ac:picMkLst>
        </pc:picChg>
        <pc:picChg chg="del">
          <ac:chgData name="Rossi Claudio" userId="853b4e363baf2f31" providerId="LiveId" clId="{94F10833-85EE-40A2-BDCE-881A94389A3F}" dt="2020-02-27T11:18:05.573" v="67" actId="478"/>
          <ac:picMkLst>
            <pc:docMk/>
            <pc:sldMk cId="1497510505" sldId="278"/>
            <ac:picMk id="8" creationId="{0FE19EA0-0B87-4993-A451-8885C0C763F5}"/>
          </ac:picMkLst>
        </pc:pic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249222898" sldId="279"/>
        </pc:sldMkLst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140290663" sldId="280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4081409544" sldId="281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2158329342" sldId="282"/>
        </pc:sldMkLst>
      </pc:sldChg>
      <pc:sldChg chg="modSp add">
        <pc:chgData name="Rossi Claudio" userId="853b4e363baf2f31" providerId="LiveId" clId="{94F10833-85EE-40A2-BDCE-881A94389A3F}" dt="2020-02-27T11:21:05.047" v="90" actId="6549"/>
        <pc:sldMkLst>
          <pc:docMk/>
          <pc:sldMk cId="1702695746" sldId="285"/>
        </pc:sldMkLst>
        <pc:spChg chg="mod">
          <ac:chgData name="Rossi Claudio" userId="853b4e363baf2f31" providerId="LiveId" clId="{94F10833-85EE-40A2-BDCE-881A94389A3F}" dt="2020-02-27T11:21:05.047" v="90" actId="6549"/>
          <ac:spMkLst>
            <pc:docMk/>
            <pc:sldMk cId="1702695746" sldId="285"/>
            <ac:spMk id="3" creationId="{79C84606-7B2C-4F23-9BD1-1519C664A104}"/>
          </ac:spMkLst>
        </pc:spChg>
      </pc:sldChg>
      <pc:sldChg chg="add ord">
        <pc:chgData name="Rossi Claudio" userId="853b4e363baf2f31" providerId="LiveId" clId="{94F10833-85EE-40A2-BDCE-881A94389A3F}" dt="2020-02-27T11:08:56.929" v="36"/>
        <pc:sldMkLst>
          <pc:docMk/>
          <pc:sldMk cId="1035639885" sldId="287"/>
        </pc:sldMkLst>
      </pc:sldChg>
      <pc:sldChg chg="add ord">
        <pc:chgData name="Rossi Claudio" userId="853b4e363baf2f31" providerId="LiveId" clId="{94F10833-85EE-40A2-BDCE-881A94389A3F}" dt="2020-02-27T11:06:47.403" v="20"/>
        <pc:sldMkLst>
          <pc:docMk/>
          <pc:sldMk cId="2768720591" sldId="288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600795144" sldId="289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568549639" sldId="290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000835163" sldId="291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8846263" sldId="292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464360572" sldId="29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offline-online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A686C6F0-1916-47BB-9D34-B2E5DFB2D44E}">
      <dgm:prSet/>
      <dgm:spPr/>
      <dgm:t>
        <a:bodyPr/>
        <a:lstStyle/>
        <a:p>
          <a:r>
            <a:rPr lang="it-IT" dirty="0"/>
            <a:t>CRM</a:t>
          </a:r>
        </a:p>
      </dgm:t>
    </dgm:pt>
    <dgm:pt modelId="{4E587174-C36A-4A57-B388-E5A3D7A5C3DC}" type="parTrans" cxnId="{7E418C26-B93C-4C74-B340-37B3E759CE26}">
      <dgm:prSet/>
      <dgm:spPr/>
      <dgm:t>
        <a:bodyPr/>
        <a:lstStyle/>
        <a:p>
          <a:endParaRPr lang="it-IT"/>
        </a:p>
      </dgm:t>
    </dgm:pt>
    <dgm:pt modelId="{043D95D3-3C6C-4000-AC9A-CC8B49C7DD7D}" type="sibTrans" cxnId="{7E418C26-B93C-4C74-B340-37B3E759CE26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7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7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7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7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7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7"/>
      <dgm:spPr/>
    </dgm:pt>
    <dgm:pt modelId="{191626AA-BB7A-4930-988D-C37580532BBF}" type="pres">
      <dgm:prSet presAssocID="{1CC3BA18-4C00-46E3-B28D-E370766E162C}" presName="hierChild3" presStyleCnt="0"/>
      <dgm:spPr/>
    </dgm:pt>
    <dgm:pt modelId="{6939F3AA-524A-4C8E-9B77-C41E6489E0AC}" type="pres">
      <dgm:prSet presAssocID="{4E587174-C36A-4A57-B388-E5A3D7A5C3DC}" presName="Name19" presStyleLbl="parChTrans1D2" presStyleIdx="3" presStyleCnt="7"/>
      <dgm:spPr/>
    </dgm:pt>
    <dgm:pt modelId="{B99811A0-6D82-41ED-B11B-BA1F79F0D924}" type="pres">
      <dgm:prSet presAssocID="{A686C6F0-1916-47BB-9D34-B2E5DFB2D44E}" presName="Name21" presStyleCnt="0"/>
      <dgm:spPr/>
    </dgm:pt>
    <dgm:pt modelId="{81A0F2C4-3447-445F-819D-9503D901A294}" type="pres">
      <dgm:prSet presAssocID="{A686C6F0-1916-47BB-9D34-B2E5DFB2D44E}" presName="level2Shape" presStyleLbl="node2" presStyleIdx="3" presStyleCnt="7"/>
      <dgm:spPr/>
    </dgm:pt>
    <dgm:pt modelId="{320A5FFA-346C-4F3F-B11C-B1036CDBD953}" type="pres">
      <dgm:prSet presAssocID="{A686C6F0-1916-47BB-9D34-B2E5DFB2D44E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4" presStyleCnt="7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4" presStyleCnt="7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5" presStyleCnt="7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5" presStyleCnt="7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6" presStyleCnt="7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6" presStyleCnt="7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7E418C26-B93C-4C74-B340-37B3E759CE26}" srcId="{95EFBA45-5039-4264-80C1-2FCF49EB7E36}" destId="{A686C6F0-1916-47BB-9D34-B2E5DFB2D44E}" srcOrd="3" destOrd="0" parTransId="{4E587174-C36A-4A57-B388-E5A3D7A5C3DC}" sibTransId="{043D95D3-3C6C-4000-AC9A-CC8B49C7DD7D}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5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64FA2D7E-72E9-411E-B403-4ACBA8E570B3}" type="presOf" srcId="{A686C6F0-1916-47BB-9D34-B2E5DFB2D44E}" destId="{81A0F2C4-3447-445F-819D-9503D901A294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6" destOrd="0" parTransId="{AEC6C2C1-1E34-433C-AB5F-F48B19098DCD}" sibTransId="{A3BBBF63-F452-45A3-B3B9-1668959A8D64}"/>
    <dgm:cxn modelId="{1357B598-AAED-4111-B99B-47DB6E9E1EFB}" type="presOf" srcId="{4E587174-C36A-4A57-B388-E5A3D7A5C3DC}" destId="{6939F3AA-524A-4C8E-9B77-C41E6489E0AC}" srcOrd="0" destOrd="0" presId="urn:microsoft.com/office/officeart/2005/8/layout/hierarchy6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4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1F072554-1803-4C58-91B0-08F19FBF61B1}" type="presParOf" srcId="{70048286-C7D9-4254-ACF8-71E6A6502955}" destId="{6939F3AA-524A-4C8E-9B77-C41E6489E0AC}" srcOrd="6" destOrd="0" presId="urn:microsoft.com/office/officeart/2005/8/layout/hierarchy6"/>
    <dgm:cxn modelId="{D7233EF6-652A-47AF-B133-D627C6D7917E}" type="presParOf" srcId="{70048286-C7D9-4254-ACF8-71E6A6502955}" destId="{B99811A0-6D82-41ED-B11B-BA1F79F0D924}" srcOrd="7" destOrd="0" presId="urn:microsoft.com/office/officeart/2005/8/layout/hierarchy6"/>
    <dgm:cxn modelId="{5EC8FDBE-2311-48AC-BDB9-4252528FED4F}" type="presParOf" srcId="{B99811A0-6D82-41ED-B11B-BA1F79F0D924}" destId="{81A0F2C4-3447-445F-819D-9503D901A294}" srcOrd="0" destOrd="0" presId="urn:microsoft.com/office/officeart/2005/8/layout/hierarchy6"/>
    <dgm:cxn modelId="{1BE966A1-1E10-4115-B89C-C3A9D2D36B7F}" type="presParOf" srcId="{B99811A0-6D82-41ED-B11B-BA1F79F0D924}" destId="{320A5FFA-346C-4F3F-B11C-B1036CDBD953}" srcOrd="1" destOrd="0" presId="urn:microsoft.com/office/officeart/2005/8/layout/hierarchy6"/>
    <dgm:cxn modelId="{73FC27C3-1047-47A5-AA5A-9C61E3F76DAB}" type="presParOf" srcId="{70048286-C7D9-4254-ACF8-71E6A6502955}" destId="{ABBADA0A-B32B-48C0-9BF0-2FDEE78F5B38}" srcOrd="8" destOrd="0" presId="urn:microsoft.com/office/officeart/2005/8/layout/hierarchy6"/>
    <dgm:cxn modelId="{4B4001E9-4720-4B28-A43E-448F648F1E01}" type="presParOf" srcId="{70048286-C7D9-4254-ACF8-71E6A6502955}" destId="{9BF49720-9EAF-41E7-9E96-A38F17A5ED4A}" srcOrd="9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10" destOrd="0" presId="urn:microsoft.com/office/officeart/2005/8/layout/hierarchy6"/>
    <dgm:cxn modelId="{9614AB61-7633-4030-9C26-9BD8CADC894E}" type="presParOf" srcId="{70048286-C7D9-4254-ACF8-71E6A6502955}" destId="{40E50718-B7ED-4FED-96B3-AF29DBA3599C}" srcOrd="11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2" destOrd="0" presId="urn:microsoft.com/office/officeart/2005/8/layout/hierarchy6"/>
    <dgm:cxn modelId="{2F8D8700-E8DC-477F-A119-B47EBF5304C7}" type="presParOf" srcId="{70048286-C7D9-4254-ACF8-71E6A6502955}" destId="{B82C80BA-0616-4355-8A87-A8A55A26EF6E}" srcOrd="13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97192" y="739629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Web Marketing</a:t>
          </a:r>
        </a:p>
      </dsp:txBody>
      <dsp:txXfrm>
        <a:off x="4918186" y="760623"/>
        <a:ext cx="1033185" cy="674794"/>
      </dsp:txXfrm>
    </dsp:sp>
    <dsp:sp modelId="{FAA89E3C-1B0A-45ED-BCF4-8AB953C27B70}">
      <dsp:nvSpPr>
        <dsp:cNvPr id="0" name=""/>
        <dsp:cNvSpPr/>
      </dsp:nvSpPr>
      <dsp:spPr>
        <a:xfrm>
          <a:off x="1241601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4193176" y="0"/>
              </a:moveTo>
              <a:lnTo>
                <a:pt x="4193176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704015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SEO (Search Engine </a:t>
          </a:r>
          <a:r>
            <a:rPr lang="it-IT" sz="1300" kern="1200" dirty="0" err="1"/>
            <a:t>Optimization</a:t>
          </a:r>
          <a:r>
            <a:rPr lang="it-IT" sz="1300" kern="1200" dirty="0"/>
            <a:t>)</a:t>
          </a:r>
        </a:p>
      </dsp:txBody>
      <dsp:txXfrm>
        <a:off x="725009" y="1764118"/>
        <a:ext cx="1033185" cy="674794"/>
      </dsp:txXfrm>
    </dsp:sp>
    <dsp:sp modelId="{74A47509-0CEF-49D2-8B8E-3A726780EF12}">
      <dsp:nvSpPr>
        <dsp:cNvPr id="0" name=""/>
        <dsp:cNvSpPr/>
      </dsp:nvSpPr>
      <dsp:spPr>
        <a:xfrm>
          <a:off x="542739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5152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onsite</a:t>
          </a:r>
          <a:endParaRPr lang="it-IT" sz="1300" kern="1200" dirty="0"/>
        </a:p>
      </dsp:txBody>
      <dsp:txXfrm>
        <a:off x="26146" y="2767614"/>
        <a:ext cx="1033185" cy="674794"/>
      </dsp:txXfrm>
    </dsp:sp>
    <dsp:sp modelId="{CFC4D1EF-5F04-47B0-9BBC-102E67BABB0E}">
      <dsp:nvSpPr>
        <dsp:cNvPr id="0" name=""/>
        <dsp:cNvSpPr/>
      </dsp:nvSpPr>
      <dsp:spPr>
        <a:xfrm>
          <a:off x="1241601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402878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offsite</a:t>
          </a:r>
          <a:endParaRPr lang="it-IT" sz="1300" kern="1200" dirty="0"/>
        </a:p>
      </dsp:txBody>
      <dsp:txXfrm>
        <a:off x="1423872" y="2767614"/>
        <a:ext cx="1033185" cy="674794"/>
      </dsp:txXfrm>
    </dsp:sp>
    <dsp:sp modelId="{B169C4AE-CEB0-4A33-905F-E3A6E919B6C6}">
      <dsp:nvSpPr>
        <dsp:cNvPr id="0" name=""/>
        <dsp:cNvSpPr/>
      </dsp:nvSpPr>
      <dsp:spPr>
        <a:xfrm>
          <a:off x="2639327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2795451" y="0"/>
              </a:moveTo>
              <a:lnTo>
                <a:pt x="2795451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101740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SEA (Search Engine Advertising)</a:t>
          </a:r>
        </a:p>
      </dsp:txBody>
      <dsp:txXfrm>
        <a:off x="2122734" y="1764118"/>
        <a:ext cx="1033185" cy="674794"/>
      </dsp:txXfrm>
    </dsp:sp>
    <dsp:sp modelId="{7BEC2981-211D-424A-9157-C48649573CDD}">
      <dsp:nvSpPr>
        <dsp:cNvPr id="0" name=""/>
        <dsp:cNvSpPr/>
      </dsp:nvSpPr>
      <dsp:spPr>
        <a:xfrm>
          <a:off x="4037053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1397725" y="0"/>
              </a:moveTo>
              <a:lnTo>
                <a:pt x="1397725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3499466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Social Marketing</a:t>
          </a:r>
        </a:p>
      </dsp:txBody>
      <dsp:txXfrm>
        <a:off x="3520460" y="1764118"/>
        <a:ext cx="1033185" cy="674794"/>
      </dsp:txXfrm>
    </dsp:sp>
    <dsp:sp modelId="{6939F3AA-524A-4C8E-9B77-C41E6489E0AC}">
      <dsp:nvSpPr>
        <dsp:cNvPr id="0" name=""/>
        <dsp:cNvSpPr/>
      </dsp:nvSpPr>
      <dsp:spPr>
        <a:xfrm>
          <a:off x="5389058" y="1456411"/>
          <a:ext cx="91440" cy="2867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0F2C4-3447-445F-819D-9503D901A294}">
      <dsp:nvSpPr>
        <dsp:cNvPr id="0" name=""/>
        <dsp:cNvSpPr/>
      </dsp:nvSpPr>
      <dsp:spPr>
        <a:xfrm>
          <a:off x="4897192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CRM</a:t>
          </a:r>
        </a:p>
      </dsp:txBody>
      <dsp:txXfrm>
        <a:off x="4918186" y="1764118"/>
        <a:ext cx="1033185" cy="674794"/>
      </dsp:txXfrm>
    </dsp:sp>
    <dsp:sp modelId="{ABBADA0A-B32B-48C0-9BF0-2FDEE78F5B38}">
      <dsp:nvSpPr>
        <dsp:cNvPr id="0" name=""/>
        <dsp:cNvSpPr/>
      </dsp:nvSpPr>
      <dsp:spPr>
        <a:xfrm>
          <a:off x="5434778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1397725" y="143356"/>
              </a:lnTo>
              <a:lnTo>
                <a:pt x="1397725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6294917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DEM (Direct Email Marketing)</a:t>
          </a:r>
        </a:p>
      </dsp:txBody>
      <dsp:txXfrm>
        <a:off x="6315911" y="1764118"/>
        <a:ext cx="1033185" cy="674794"/>
      </dsp:txXfrm>
    </dsp:sp>
    <dsp:sp modelId="{E1B1C0CD-BDB0-4698-B564-F712BB925AF9}">
      <dsp:nvSpPr>
        <dsp:cNvPr id="0" name=""/>
        <dsp:cNvSpPr/>
      </dsp:nvSpPr>
      <dsp:spPr>
        <a:xfrm>
          <a:off x="5434778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2795451" y="143356"/>
              </a:lnTo>
              <a:lnTo>
                <a:pt x="2795451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692643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Integrazione</a:t>
          </a:r>
        </a:p>
      </dsp:txBody>
      <dsp:txXfrm>
        <a:off x="7713637" y="1764118"/>
        <a:ext cx="1033185" cy="674794"/>
      </dsp:txXfrm>
    </dsp:sp>
    <dsp:sp modelId="{00BA9F6F-D396-4B4D-B2C5-0578D04A0883}">
      <dsp:nvSpPr>
        <dsp:cNvPr id="0" name=""/>
        <dsp:cNvSpPr/>
      </dsp:nvSpPr>
      <dsp:spPr>
        <a:xfrm>
          <a:off x="7531367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993780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offline-online</a:t>
          </a:r>
        </a:p>
      </dsp:txBody>
      <dsp:txXfrm>
        <a:off x="7014774" y="2767614"/>
        <a:ext cx="1033185" cy="674794"/>
      </dsp:txXfrm>
    </dsp:sp>
    <dsp:sp modelId="{59B00604-DFCB-4719-A322-7B4A25654339}">
      <dsp:nvSpPr>
        <dsp:cNvPr id="0" name=""/>
        <dsp:cNvSpPr/>
      </dsp:nvSpPr>
      <dsp:spPr>
        <a:xfrm>
          <a:off x="8230230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391506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online-online</a:t>
          </a:r>
        </a:p>
      </dsp:txBody>
      <dsp:txXfrm>
        <a:off x="8412500" y="2767614"/>
        <a:ext cx="1033185" cy="674794"/>
      </dsp:txXfrm>
    </dsp:sp>
    <dsp:sp modelId="{5296F954-5A72-443D-A554-5955DAC79A02}">
      <dsp:nvSpPr>
        <dsp:cNvPr id="0" name=""/>
        <dsp:cNvSpPr/>
      </dsp:nvSpPr>
      <dsp:spPr>
        <a:xfrm>
          <a:off x="5434778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4193176" y="143356"/>
              </a:lnTo>
              <a:lnTo>
                <a:pt x="4193176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9090369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Analisi dati</a:t>
          </a:r>
        </a:p>
      </dsp:txBody>
      <dsp:txXfrm>
        <a:off x="9111363" y="1764118"/>
        <a:ext cx="1033185" cy="674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30/03/2023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30/03/2023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30/03/2023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30/03/2023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30/03/2023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30/03/2023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30/03/2023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30/03/2023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rity.microsoft.com/" TargetMode="External"/><Relationship Id="rId4" Type="http://schemas.openxmlformats.org/officeDocument/2006/relationships/hyperlink" Target="https://www.bing.com/toolbox/webmaster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Digital Marketing per le imprese turistiche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Università degli Studi di Perugia</a:t>
            </a:r>
          </a:p>
          <a:p>
            <a:r>
              <a:rPr lang="it-IT" dirty="0"/>
              <a:t>CORSO DI LAUREA IN ECONOMIA DEL TURISMO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http://miosito.it?p=123</a:t>
            </a:r>
            <a:r>
              <a:rPr lang="it-IT" dirty="0"/>
              <a:t> ma del tipo 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http://miosito.it/seo-onsite</a:t>
            </a:r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http://destinazioneitalia.it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ED454-B679-42E9-A1EE-BDB38384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struttura della pagina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EF7BFD-E7B9-4389-8036-75400254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Prima di scrivere i contenuti di una pagina ottimizzata è importante ragionare sulla struttura del testo.</a:t>
            </a:r>
          </a:p>
          <a:p>
            <a:r>
              <a:rPr lang="it-IT" dirty="0"/>
              <a:t>Scrivere un titolo accattivante che contenga la keyword per la quale si ottimizza la pagina</a:t>
            </a:r>
          </a:p>
          <a:p>
            <a:r>
              <a:rPr lang="it-IT" dirty="0"/>
              <a:t>Iniziare il testo con un’introduzione interessante che porti a leggere tutto il testo</a:t>
            </a:r>
          </a:p>
          <a:p>
            <a:r>
              <a:rPr lang="it-IT" dirty="0"/>
              <a:t>Dividere il testo con titoli di livello inferiore al primo (H2, H3, …)</a:t>
            </a:r>
          </a:p>
          <a:p>
            <a:r>
              <a:rPr lang="it-IT" dirty="0"/>
              <a:t>Inserire link di approfondimento a siti esterni</a:t>
            </a:r>
          </a:p>
          <a:p>
            <a:r>
              <a:rPr lang="it-IT" dirty="0"/>
              <a:t>Inserire link di conversione ad </a:t>
            </a:r>
            <a:r>
              <a:rPr lang="it-IT"/>
              <a:t>altre pagine del sito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2DD8BE-8779-423C-B195-3B2D830C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76872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15756"/>
            <a:ext cx="9905999" cy="2775444"/>
          </a:xfrm>
        </p:spPr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74E0882-AAB1-BB37-5F1C-ED42E84F4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527" y="1780521"/>
            <a:ext cx="5649113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 dirty="0"/>
              <a:t>, conversioni, 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https://www.bing.com/toolbox/webmaster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(</a:t>
            </a:r>
            <a:r>
              <a:rPr lang="it-IT" dirty="0">
                <a:hlinkClick r:id="rId5"/>
              </a:rPr>
              <a:t>https://clarity.microsoft.com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60079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visitatori (es: prenotare una camera d’albergo)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568549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00835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8846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64360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39D04-8D02-4951-8F15-BA3B41C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67DEF-7E3F-42C9-8CE8-E360CE42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è uno strumento utile per valutare e migliorare l’esperienza utente sul sito Web</a:t>
            </a:r>
          </a:p>
          <a:p>
            <a:r>
              <a:rPr lang="it-IT" dirty="0"/>
              <a:t>Offre strumenti che consentono di vedere quali aree delle pagine ricevono più clic (</a:t>
            </a:r>
            <a:r>
              <a:rPr lang="it-IT" dirty="0" err="1"/>
              <a:t>heatmap</a:t>
            </a:r>
            <a:r>
              <a:rPr lang="it-IT" dirty="0"/>
              <a:t>) quali parti delle pagine sono più viste (</a:t>
            </a:r>
            <a:r>
              <a:rPr lang="it-IT" dirty="0" err="1"/>
              <a:t>scrollmap</a:t>
            </a:r>
            <a:r>
              <a:rPr lang="it-IT" dirty="0"/>
              <a:t>) e quali comportamenti hanno gli utenti</a:t>
            </a:r>
          </a:p>
          <a:p>
            <a:r>
              <a:rPr lang="it-IT" dirty="0"/>
              <a:t>Per evitare rischi legati alla privacy e ai dati personali, Microsoft </a:t>
            </a:r>
            <a:r>
              <a:rPr lang="it-IT" dirty="0" err="1"/>
              <a:t>Clarity</a:t>
            </a:r>
            <a:r>
              <a:rPr lang="it-IT" dirty="0"/>
              <a:t> può mascherare alcuni tipi di testo presenti </a:t>
            </a:r>
            <a:r>
              <a:rPr lang="it-IT"/>
              <a:t>nelle pagine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8FF8F9-D30D-47B8-885A-79C74B8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057166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indirizzi email (GDPR)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laboratorio-informatico-di-management-del-turismo-2023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845695E-4557-82F2-3CFE-9619EC2A8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0969" y="4143690"/>
            <a:ext cx="2038635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master-economia-management-e-digital-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r>
              <a:rPr lang="it-IT" dirty="0"/>
              <a:t> integrando un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9D5E110-A626-4BCD-BCCB-8A750F14B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685" y="4598825"/>
            <a:ext cx="1618283" cy="161254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5593107-A466-99F6-EE1E-3187A3C9B3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2685" y="2833881"/>
            <a:ext cx="1619047" cy="16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</a:t>
            </a:r>
            <a:r>
              <a:rPr lang="it-IT" dirty="0" err="1"/>
              <a:t>oFFline-oNline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buNone/>
            </a:pPr>
            <a:r>
              <a:rPr lang="it-IT"/>
              <a:t>+393473900710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4267" y="2830880"/>
            <a:ext cx="469734" cy="469734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9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0744212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4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5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6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Props1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13933</TotalTime>
  <Words>2408</Words>
  <Application>Microsoft Office PowerPoint</Application>
  <PresentationFormat>Widescreen</PresentationFormat>
  <Paragraphs>224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Tw Cen MT</vt:lpstr>
      <vt:lpstr>Circuito</vt:lpstr>
      <vt:lpstr>Digital Marketing per le imprese turistiche</vt:lpstr>
      <vt:lpstr>Cos’è il Digital Marketing</vt:lpstr>
      <vt:lpstr>Vantaggi del Digital Marketing</vt:lpstr>
      <vt:lpstr>Svantaggi</vt:lpstr>
      <vt:lpstr>Gli elementi principali di una campagna di Web Marketing</vt:lpstr>
      <vt:lpstr>Tipi di marketing basati su internet</vt:lpstr>
      <vt:lpstr>SERP</vt:lpstr>
      <vt:lpstr>SEo</vt:lpstr>
      <vt:lpstr>Ricerca delle keyword</vt:lpstr>
      <vt:lpstr>Seo onsite</vt:lpstr>
      <vt:lpstr>Seo onsite - URL </vt:lpstr>
      <vt:lpstr>seo onsite - testi</vt:lpstr>
      <vt:lpstr>SEO onsite – struttura della pagina</vt:lpstr>
      <vt:lpstr>SEO onsite - immagini</vt:lpstr>
      <vt:lpstr>SEO onsite – meta descrizione</vt:lpstr>
      <vt:lpstr>Seo offsite</vt:lpstr>
      <vt:lpstr>SEO offsite </vt:lpstr>
      <vt:lpstr>SEO offsite</vt:lpstr>
      <vt:lpstr>Seo offsite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Microsoft Clarity</vt:lpstr>
      <vt:lpstr>Media attribution</vt:lpstr>
      <vt:lpstr>SEA</vt:lpstr>
      <vt:lpstr>DEM</vt:lpstr>
      <vt:lpstr>UTM</vt:lpstr>
      <vt:lpstr>QR Code </vt:lpstr>
      <vt:lpstr>QR code</vt:lpstr>
      <vt:lpstr>Integrazione oFFline-oNline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101</cp:revision>
  <dcterms:created xsi:type="dcterms:W3CDTF">2019-02-21T16:16:40Z</dcterms:created>
  <dcterms:modified xsi:type="dcterms:W3CDTF">2023-03-30T06:40:20Z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