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47"/>
  </p:notesMasterIdLst>
  <p:sldIdLst>
    <p:sldId id="256" r:id="rId8"/>
    <p:sldId id="257" r:id="rId9"/>
    <p:sldId id="294" r:id="rId10"/>
    <p:sldId id="295" r:id="rId11"/>
    <p:sldId id="258" r:id="rId12"/>
    <p:sldId id="296" r:id="rId13"/>
    <p:sldId id="271" r:id="rId14"/>
    <p:sldId id="259" r:id="rId15"/>
    <p:sldId id="262" r:id="rId16"/>
    <p:sldId id="260" r:id="rId17"/>
    <p:sldId id="270" r:id="rId18"/>
    <p:sldId id="272" r:id="rId19"/>
    <p:sldId id="288" r:id="rId20"/>
    <p:sldId id="273" r:id="rId21"/>
    <p:sldId id="274" r:id="rId22"/>
    <p:sldId id="261" r:id="rId23"/>
    <p:sldId id="275" r:id="rId24"/>
    <p:sldId id="276" r:id="rId25"/>
    <p:sldId id="287" r:id="rId26"/>
    <p:sldId id="297" r:id="rId27"/>
    <p:sldId id="289" r:id="rId28"/>
    <p:sldId id="290" r:id="rId29"/>
    <p:sldId id="291" r:id="rId30"/>
    <p:sldId id="292" r:id="rId31"/>
    <p:sldId id="293" r:id="rId32"/>
    <p:sldId id="300" r:id="rId33"/>
    <p:sldId id="301" r:id="rId34"/>
    <p:sldId id="263" r:id="rId35"/>
    <p:sldId id="265" r:id="rId36"/>
    <p:sldId id="269" r:id="rId37"/>
    <p:sldId id="277" r:id="rId38"/>
    <p:sldId id="278" r:id="rId39"/>
    <p:sldId id="267" r:id="rId40"/>
    <p:sldId id="268" r:id="rId41"/>
    <p:sldId id="264" r:id="rId42"/>
    <p:sldId id="284" r:id="rId43"/>
    <p:sldId id="283" r:id="rId44"/>
    <p:sldId id="298" r:id="rId45"/>
    <p:sldId id="285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76835E1A-9E29-4FCA-8C89-FE800703B7E5}"/>
    <pc:docChg chg="addSld modSld">
      <pc:chgData name="Rossi Claudio" userId="853b4e363baf2f31" providerId="LiveId" clId="{76835E1A-9E29-4FCA-8C89-FE800703B7E5}" dt="2021-04-16T09:01:44.850" v="14"/>
      <pc:docMkLst>
        <pc:docMk/>
      </pc:docMkLst>
      <pc:sldChg chg="modSp mod">
        <pc:chgData name="Rossi Claudio" userId="853b4e363baf2f31" providerId="LiveId" clId="{76835E1A-9E29-4FCA-8C89-FE800703B7E5}" dt="2021-04-16T07:46:24.700" v="6" actId="20577"/>
        <pc:sldMkLst>
          <pc:docMk/>
          <pc:sldMk cId="1249592922" sldId="257"/>
        </pc:sldMkLst>
        <pc:spChg chg="mod">
          <ac:chgData name="Rossi Claudio" userId="853b4e363baf2f31" providerId="LiveId" clId="{76835E1A-9E29-4FCA-8C89-FE800703B7E5}" dt="2021-04-16T07:46:24.700" v="6" actId="20577"/>
          <ac:spMkLst>
            <pc:docMk/>
            <pc:sldMk cId="1249592922" sldId="257"/>
            <ac:spMk id="3" creationId="{E509F046-40D1-41F1-BE30-551D95BE9B8A}"/>
          </ac:spMkLst>
        </pc:spChg>
      </pc:sldChg>
      <pc:sldChg chg="modSp mod">
        <pc:chgData name="Rossi Claudio" userId="853b4e363baf2f31" providerId="LiveId" clId="{76835E1A-9E29-4FCA-8C89-FE800703B7E5}" dt="2021-04-16T07:47:58.129" v="11"/>
        <pc:sldMkLst>
          <pc:docMk/>
          <pc:sldMk cId="3600795144" sldId="289"/>
        </pc:sldMkLst>
        <pc:spChg chg="mod">
          <ac:chgData name="Rossi Claudio" userId="853b4e363baf2f31" providerId="LiveId" clId="{76835E1A-9E29-4FCA-8C89-FE800703B7E5}" dt="2021-04-16T07:47:58.129" v="11"/>
          <ac:spMkLst>
            <pc:docMk/>
            <pc:sldMk cId="3600795144" sldId="289"/>
            <ac:spMk id="3" creationId="{89BA215D-AD08-4D36-A86D-12F79D561526}"/>
          </ac:spMkLst>
        </pc:spChg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290361098" sldId="294"/>
        </pc:sldMkLst>
      </pc:sldChg>
      <pc:sldChg chg="add">
        <pc:chgData name="Rossi Claudio" userId="853b4e363baf2f31" providerId="LiveId" clId="{76835E1A-9E29-4FCA-8C89-FE800703B7E5}" dt="2021-04-16T07:46:36.854" v="7"/>
        <pc:sldMkLst>
          <pc:docMk/>
          <pc:sldMk cId="1417465146" sldId="295"/>
        </pc:sldMkLst>
      </pc:sldChg>
      <pc:sldChg chg="add">
        <pc:chgData name="Rossi Claudio" userId="853b4e363baf2f31" providerId="LiveId" clId="{76835E1A-9E29-4FCA-8C89-FE800703B7E5}" dt="2021-04-16T07:47:10.888" v="8"/>
        <pc:sldMkLst>
          <pc:docMk/>
          <pc:sldMk cId="1175268492" sldId="296"/>
        </pc:sldMkLst>
      </pc:sldChg>
      <pc:sldChg chg="add">
        <pc:chgData name="Rossi Claudio" userId="853b4e363baf2f31" providerId="LiveId" clId="{76835E1A-9E29-4FCA-8C89-FE800703B7E5}" dt="2021-04-16T07:47:44.068" v="9"/>
        <pc:sldMkLst>
          <pc:docMk/>
          <pc:sldMk cId="3927271763" sldId="297"/>
        </pc:sldMkLst>
      </pc:sldChg>
      <pc:sldChg chg="add">
        <pc:chgData name="Rossi Claudio" userId="853b4e363baf2f31" providerId="LiveId" clId="{76835E1A-9E29-4FCA-8C89-FE800703B7E5}" dt="2021-04-16T09:01:44.850" v="14"/>
        <pc:sldMkLst>
          <pc:docMk/>
          <pc:sldMk cId="459967616" sldId="298"/>
        </pc:sldMkLst>
      </pc:sldChg>
      <pc:sldChg chg="add">
        <pc:chgData name="Rossi Claudio" userId="853b4e363baf2f31" providerId="LiveId" clId="{76835E1A-9E29-4FCA-8C89-FE800703B7E5}" dt="2021-04-16T09:01:09.878" v="12"/>
        <pc:sldMkLst>
          <pc:docMk/>
          <pc:sldMk cId="2057166794" sldId="300"/>
        </pc:sldMkLst>
      </pc:sldChg>
      <pc:sldChg chg="add">
        <pc:chgData name="Rossi Claudio" userId="853b4e363baf2f31" providerId="LiveId" clId="{76835E1A-9E29-4FCA-8C89-FE800703B7E5}" dt="2021-04-16T09:01:17.013" v="13"/>
        <pc:sldMkLst>
          <pc:docMk/>
          <pc:sldMk cId="3786776721" sldId="301"/>
        </pc:sldMkLst>
      </pc:sldChg>
    </pc:docChg>
  </pc:docChgLst>
  <pc:docChgLst>
    <pc:chgData name="Rossi Claudio" userId="853b4e363baf2f31" providerId="LiveId" clId="{94F10833-85EE-40A2-BDCE-881A94389A3F}"/>
    <pc:docChg chg="undo custSel addSld delSld modSld sldOrd">
      <pc:chgData name="Rossi Claudio" userId="853b4e363baf2f31" providerId="LiveId" clId="{94F10833-85EE-40A2-BDCE-881A94389A3F}" dt="2020-02-27T11:21:05.047" v="90" actId="6549"/>
      <pc:docMkLst>
        <pc:docMk/>
      </pc:docMkLst>
      <pc:sldChg chg="modSp">
        <pc:chgData name="Rossi Claudio" userId="853b4e363baf2f31" providerId="LiveId" clId="{94F10833-85EE-40A2-BDCE-881A94389A3F}" dt="2020-02-27T10:54:54.714" v="6" actId="20577"/>
        <pc:sldMkLst>
          <pc:docMk/>
          <pc:sldMk cId="2676486098" sldId="256"/>
        </pc:sldMkLst>
        <pc:spChg chg="mod">
          <ac:chgData name="Rossi Claudio" userId="853b4e363baf2f31" providerId="LiveId" clId="{94F10833-85EE-40A2-BDCE-881A94389A3F}" dt="2020-02-27T10:54:54.714" v="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">
        <pc:chgData name="Rossi Claudio" userId="853b4e363baf2f31" providerId="LiveId" clId="{94F10833-85EE-40A2-BDCE-881A94389A3F}" dt="2020-02-27T10:55:05.050" v="13" actId="20577"/>
        <pc:sldMkLst>
          <pc:docMk/>
          <pc:sldMk cId="1249592922" sldId="257"/>
        </pc:sldMkLst>
        <pc:spChg chg="mod">
          <ac:chgData name="Rossi Claudio" userId="853b4e363baf2f31" providerId="LiveId" clId="{94F10833-85EE-40A2-BDCE-881A94389A3F}" dt="2020-02-27T10:55:05.050" v="13" actId="20577"/>
          <ac:spMkLst>
            <pc:docMk/>
            <pc:sldMk cId="1249592922" sldId="257"/>
            <ac:spMk id="2" creationId="{BCC1BDCC-60BB-48E9-AA29-BA9C8B03FBD9}"/>
          </ac:spMkLst>
        </pc:spChg>
      </pc:sldChg>
      <pc:sldChg chg="modSp">
        <pc:chgData name="Rossi Claudio" userId="853b4e363baf2f31" providerId="LiveId" clId="{94F10833-85EE-40A2-BDCE-881A94389A3F}" dt="2020-02-27T11:09:25.727" v="39"/>
        <pc:sldMkLst>
          <pc:docMk/>
          <pc:sldMk cId="4164024574" sldId="265"/>
        </pc:sldMkLst>
        <pc:spChg chg="mod">
          <ac:chgData name="Rossi Claudio" userId="853b4e363baf2f31" providerId="LiveId" clId="{94F10833-85EE-40A2-BDCE-881A94389A3F}" dt="2020-02-27T11:09:25.727" v="39"/>
          <ac:spMkLst>
            <pc:docMk/>
            <pc:sldMk cId="4164024574" sldId="265"/>
            <ac:spMk id="3" creationId="{5E715F3C-FFE2-411F-8ACB-A21F83DC725E}"/>
          </ac:spMkLst>
        </pc:sp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791214354" sldId="266"/>
        </pc:sldMkLst>
      </pc:sldChg>
      <pc:sldChg chg="ord">
        <pc:chgData name="Rossi Claudio" userId="853b4e363baf2f31" providerId="LiveId" clId="{94F10833-85EE-40A2-BDCE-881A94389A3F}" dt="2020-02-27T11:20:24.751" v="84"/>
        <pc:sldMkLst>
          <pc:docMk/>
          <pc:sldMk cId="1956843451" sldId="267"/>
        </pc:sldMkLst>
      </pc:sldChg>
      <pc:sldChg chg="modSp">
        <pc:chgData name="Rossi Claudio" userId="853b4e363baf2f31" providerId="LiveId" clId="{94F10833-85EE-40A2-BDCE-881A94389A3F}" dt="2020-02-27T11:05:07.639" v="17" actId="27636"/>
        <pc:sldMkLst>
          <pc:docMk/>
          <pc:sldMk cId="2224469129" sldId="271"/>
        </pc:sldMkLst>
        <pc:spChg chg="mod">
          <ac:chgData name="Rossi Claudio" userId="853b4e363baf2f31" providerId="LiveId" clId="{94F10833-85EE-40A2-BDCE-881A94389A3F}" dt="2020-02-27T11:05:07.639" v="17" actId="27636"/>
          <ac:spMkLst>
            <pc:docMk/>
            <pc:sldMk cId="2224469129" sldId="271"/>
            <ac:spMk id="3" creationId="{F02BB2B5-1090-403C-B549-ACE3DCF74E0B}"/>
          </ac:spMkLst>
        </pc:spChg>
      </pc:sldChg>
      <pc:sldChg chg="addSp modSp">
        <pc:chgData name="Rossi Claudio" userId="853b4e363baf2f31" providerId="LiveId" clId="{94F10833-85EE-40A2-BDCE-881A94389A3F}" dt="2020-02-27T11:08:26.919" v="33" actId="1037"/>
        <pc:sldMkLst>
          <pc:docMk/>
          <pc:sldMk cId="2697523217" sldId="274"/>
        </pc:sldMkLst>
        <pc:spChg chg="mod">
          <ac:chgData name="Rossi Claudio" userId="853b4e363baf2f31" providerId="LiveId" clId="{94F10833-85EE-40A2-BDCE-881A94389A3F}" dt="2020-02-27T11:08:25.231" v="31" actId="14100"/>
          <ac:spMkLst>
            <pc:docMk/>
            <pc:sldMk cId="2697523217" sldId="274"/>
            <ac:spMk id="3" creationId="{E67128B1-D2E6-49B3-BDF3-1C87D72F331C}"/>
          </ac:spMkLst>
        </pc:spChg>
        <pc:picChg chg="add mod">
          <ac:chgData name="Rossi Claudio" userId="853b4e363baf2f31" providerId="LiveId" clId="{94F10833-85EE-40A2-BDCE-881A94389A3F}" dt="2020-02-27T11:08:26.919" v="33" actId="1037"/>
          <ac:picMkLst>
            <pc:docMk/>
            <pc:sldMk cId="2697523217" sldId="274"/>
            <ac:picMk id="5" creationId="{0698BC45-555D-444C-B9FF-6ABB71EB55E5}"/>
          </ac:picMkLst>
        </pc:picChg>
      </pc:sldChg>
      <pc:sldChg chg="addSp delSp modSp">
        <pc:chgData name="Rossi Claudio" userId="853b4e363baf2f31" providerId="LiveId" clId="{94F10833-85EE-40A2-BDCE-881A94389A3F}" dt="2020-02-27T11:13:09.349" v="57" actId="1076"/>
        <pc:sldMkLst>
          <pc:docMk/>
          <pc:sldMk cId="4199198324" sldId="277"/>
        </pc:sldMkLst>
        <pc:spChg chg="mod">
          <ac:chgData name="Rossi Claudio" userId="853b4e363baf2f31" providerId="LiveId" clId="{94F10833-85EE-40A2-BDCE-881A94389A3F}" dt="2020-02-27T11:13:04.532" v="56" actId="27636"/>
          <ac:spMkLst>
            <pc:docMk/>
            <pc:sldMk cId="4199198324" sldId="277"/>
            <ac:spMk id="3" creationId="{D6AC20F8-8512-4DC9-8F3F-F5E17811C9E0}"/>
          </ac:spMkLst>
        </pc:spChg>
        <pc:picChg chg="del">
          <ac:chgData name="Rossi Claudio" userId="853b4e363baf2f31" providerId="LiveId" clId="{94F10833-85EE-40A2-BDCE-881A94389A3F}" dt="2020-02-27T11:12:37.559" v="40" actId="478"/>
          <ac:picMkLst>
            <pc:docMk/>
            <pc:sldMk cId="4199198324" sldId="277"/>
            <ac:picMk id="6" creationId="{2FE1F57F-80CF-44E9-9839-0B91BC8DE83D}"/>
          </ac:picMkLst>
        </pc:picChg>
        <pc:picChg chg="add mod">
          <ac:chgData name="Rossi Claudio" userId="853b4e363baf2f31" providerId="LiveId" clId="{94F10833-85EE-40A2-BDCE-881A94389A3F}" dt="2020-02-27T11:13:09.349" v="57" actId="1076"/>
          <ac:picMkLst>
            <pc:docMk/>
            <pc:sldMk cId="4199198324" sldId="277"/>
            <ac:picMk id="7" creationId="{45C2811F-AEA5-4977-9FC1-5098F9E001F9}"/>
          </ac:picMkLst>
        </pc:picChg>
      </pc:sldChg>
      <pc:sldChg chg="addSp delSp modSp">
        <pc:chgData name="Rossi Claudio" userId="853b4e363baf2f31" providerId="LiveId" clId="{94F10833-85EE-40A2-BDCE-881A94389A3F}" dt="2020-02-27T11:18:14.076" v="71" actId="14100"/>
        <pc:sldMkLst>
          <pc:docMk/>
          <pc:sldMk cId="1497510505" sldId="278"/>
        </pc:sldMkLst>
        <pc:spChg chg="mod">
          <ac:chgData name="Rossi Claudio" userId="853b4e363baf2f31" providerId="LiveId" clId="{94F10833-85EE-40A2-BDCE-881A94389A3F}" dt="2020-02-27T11:13:23.270" v="61" actId="20577"/>
          <ac:spMkLst>
            <pc:docMk/>
            <pc:sldMk cId="1497510505" sldId="278"/>
            <ac:spMk id="3" creationId="{4AE3CE09-243D-4AE2-8B97-6BADFF399496}"/>
          </ac:spMkLst>
        </pc:spChg>
        <pc:picChg chg="add mod">
          <ac:chgData name="Rossi Claudio" userId="853b4e363baf2f31" providerId="LiveId" clId="{94F10833-85EE-40A2-BDCE-881A94389A3F}" dt="2020-02-27T11:16:19.300" v="65" actId="1076"/>
          <ac:picMkLst>
            <pc:docMk/>
            <pc:sldMk cId="1497510505" sldId="278"/>
            <ac:picMk id="5" creationId="{13FA669E-6DA9-432B-9F2D-43DD6456F666}"/>
          </ac:picMkLst>
        </pc:picChg>
        <pc:picChg chg="del">
          <ac:chgData name="Rossi Claudio" userId="853b4e363baf2f31" providerId="LiveId" clId="{94F10833-85EE-40A2-BDCE-881A94389A3F}" dt="2020-02-27T11:16:15.585" v="63" actId="478"/>
          <ac:picMkLst>
            <pc:docMk/>
            <pc:sldMk cId="1497510505" sldId="278"/>
            <ac:picMk id="6" creationId="{8CD07B65-1E4B-45D9-AFF6-1D245D1E1BE5}"/>
          </ac:picMkLst>
        </pc:picChg>
        <pc:picChg chg="add mod">
          <ac:chgData name="Rossi Claudio" userId="853b4e363baf2f31" providerId="LiveId" clId="{94F10833-85EE-40A2-BDCE-881A94389A3F}" dt="2020-02-27T11:18:14.076" v="71" actId="14100"/>
          <ac:picMkLst>
            <pc:docMk/>
            <pc:sldMk cId="1497510505" sldId="278"/>
            <ac:picMk id="7" creationId="{29D5E110-A626-4BCD-BCCB-8A750F14B164}"/>
          </ac:picMkLst>
        </pc:picChg>
        <pc:picChg chg="del">
          <ac:chgData name="Rossi Claudio" userId="853b4e363baf2f31" providerId="LiveId" clId="{94F10833-85EE-40A2-BDCE-881A94389A3F}" dt="2020-02-27T11:18:05.573" v="67" actId="478"/>
          <ac:picMkLst>
            <pc:docMk/>
            <pc:sldMk cId="1497510505" sldId="278"/>
            <ac:picMk id="8" creationId="{0FE19EA0-0B87-4993-A451-8885C0C763F5}"/>
          </ac:picMkLst>
        </pc:picChg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3249222898" sldId="279"/>
        </pc:sldMkLst>
      </pc:sldChg>
      <pc:sldChg chg="del">
        <pc:chgData name="Rossi Claudio" userId="853b4e363baf2f31" providerId="LiveId" clId="{94F10833-85EE-40A2-BDCE-881A94389A3F}" dt="2020-02-27T11:19:22.086" v="75" actId="47"/>
        <pc:sldMkLst>
          <pc:docMk/>
          <pc:sldMk cId="140290663" sldId="280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4081409544" sldId="281"/>
        </pc:sldMkLst>
      </pc:sldChg>
      <pc:sldChg chg="del">
        <pc:chgData name="Rossi Claudio" userId="853b4e363baf2f31" providerId="LiveId" clId="{94F10833-85EE-40A2-BDCE-881A94389A3F}" dt="2020-02-27T11:19:26.514" v="76" actId="47"/>
        <pc:sldMkLst>
          <pc:docMk/>
          <pc:sldMk cId="2158329342" sldId="282"/>
        </pc:sldMkLst>
      </pc:sldChg>
      <pc:sldChg chg="modSp add">
        <pc:chgData name="Rossi Claudio" userId="853b4e363baf2f31" providerId="LiveId" clId="{94F10833-85EE-40A2-BDCE-881A94389A3F}" dt="2020-02-27T11:21:05.047" v="90" actId="6549"/>
        <pc:sldMkLst>
          <pc:docMk/>
          <pc:sldMk cId="1702695746" sldId="285"/>
        </pc:sldMkLst>
        <pc:spChg chg="mod">
          <ac:chgData name="Rossi Claudio" userId="853b4e363baf2f31" providerId="LiveId" clId="{94F10833-85EE-40A2-BDCE-881A94389A3F}" dt="2020-02-27T11:21:05.047" v="90" actId="6549"/>
          <ac:spMkLst>
            <pc:docMk/>
            <pc:sldMk cId="1702695746" sldId="285"/>
            <ac:spMk id="3" creationId="{79C84606-7B2C-4F23-9BD1-1519C664A104}"/>
          </ac:spMkLst>
        </pc:spChg>
      </pc:sldChg>
      <pc:sldChg chg="add ord">
        <pc:chgData name="Rossi Claudio" userId="853b4e363baf2f31" providerId="LiveId" clId="{94F10833-85EE-40A2-BDCE-881A94389A3F}" dt="2020-02-27T11:08:56.929" v="36"/>
        <pc:sldMkLst>
          <pc:docMk/>
          <pc:sldMk cId="1035639885" sldId="287"/>
        </pc:sldMkLst>
      </pc:sldChg>
      <pc:sldChg chg="add ord">
        <pc:chgData name="Rossi Claudio" userId="853b4e363baf2f31" providerId="LiveId" clId="{94F10833-85EE-40A2-BDCE-881A94389A3F}" dt="2020-02-27T11:06:47.403" v="20"/>
        <pc:sldMkLst>
          <pc:docMk/>
          <pc:sldMk cId="2768720591" sldId="288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600795144" sldId="289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568549639" sldId="290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000835163" sldId="291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8846263" sldId="292"/>
        </pc:sldMkLst>
      </pc:sldChg>
      <pc:sldChg chg="add ord">
        <pc:chgData name="Rossi Claudio" userId="853b4e363baf2f31" providerId="LiveId" clId="{94F10833-85EE-40A2-BDCE-881A94389A3F}" dt="2020-02-27T11:19:58.974" v="82"/>
        <pc:sldMkLst>
          <pc:docMk/>
          <pc:sldMk cId="3464360572" sldId="293"/>
        </pc:sldMkLst>
      </pc:sldChg>
    </pc:docChg>
  </pc:docChgLst>
  <pc:docChgLst>
    <pc:chgData name="Rossi Claudio" userId="853b4e363baf2f31" providerId="LiveId" clId="{780D8516-A9F1-4F1A-8A0E-8717D402371B}"/>
    <pc:docChg chg="undo custSel modSld">
      <pc:chgData name="Rossi Claudio" userId="853b4e363baf2f31" providerId="LiveId" clId="{780D8516-A9F1-4F1A-8A0E-8717D402371B}" dt="2023-05-09T09:10:01.026" v="7"/>
      <pc:docMkLst>
        <pc:docMk/>
      </pc:docMkLst>
      <pc:sldChg chg="modSp">
        <pc:chgData name="Rossi Claudio" userId="853b4e363baf2f31" providerId="LiveId" clId="{780D8516-A9F1-4F1A-8A0E-8717D402371B}" dt="2023-05-09T09:06:09.999" v="3" actId="20577"/>
        <pc:sldMkLst>
          <pc:docMk/>
          <pc:sldMk cId="1288498930" sldId="258"/>
        </pc:sldMkLst>
        <pc:graphicFrameChg chg="mod">
          <ac:chgData name="Rossi Claudio" userId="853b4e363baf2f31" providerId="LiveId" clId="{780D8516-A9F1-4F1A-8A0E-8717D402371B}" dt="2023-05-09T09:06:09.999" v="3" actId="20577"/>
          <ac:graphicFrameMkLst>
            <pc:docMk/>
            <pc:sldMk cId="1288498930" sldId="258"/>
            <ac:graphicFrameMk id="39" creationId="{05A022BC-7FE0-4342-B32A-F02066A3B89E}"/>
          </ac:graphicFrameMkLst>
        </pc:graphicFrameChg>
      </pc:sldChg>
      <pc:sldChg chg="modSp mod">
        <pc:chgData name="Rossi Claudio" userId="853b4e363baf2f31" providerId="LiveId" clId="{780D8516-A9F1-4F1A-8A0E-8717D402371B}" dt="2023-05-09T09:10:01.026" v="7"/>
        <pc:sldMkLst>
          <pc:docMk/>
          <pc:sldMk cId="3600795144" sldId="289"/>
        </pc:sldMkLst>
        <pc:spChg chg="mod">
          <ac:chgData name="Rossi Claudio" userId="853b4e363baf2f31" providerId="LiveId" clId="{780D8516-A9F1-4F1A-8A0E-8717D402371B}" dt="2023-05-09T09:10:01.026" v="7"/>
          <ac:spMkLst>
            <pc:docMk/>
            <pc:sldMk cId="3600795144" sldId="289"/>
            <ac:spMk id="3" creationId="{89BA215D-AD08-4D36-A86D-12F79D561526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AD08C7C8-6921-436C-9CA9-905C6AA2CD2B}">
      <dgm:prSet/>
      <dgm:spPr/>
      <dgm:t>
        <a:bodyPr/>
        <a:lstStyle/>
        <a:p>
          <a:r>
            <a:rPr lang="it-IT" dirty="0"/>
            <a:t>CRM</a:t>
          </a:r>
        </a:p>
      </dgm:t>
    </dgm:pt>
    <dgm:pt modelId="{5EDD2B8E-1900-4D9D-89CC-9945C3480F01}" type="parTrans" cxnId="{79273D13-E5D6-4D3E-B661-68B7E15FB0FD}">
      <dgm:prSet/>
      <dgm:spPr/>
      <dgm:t>
        <a:bodyPr/>
        <a:lstStyle/>
        <a:p>
          <a:endParaRPr lang="it-IT"/>
        </a:p>
      </dgm:t>
    </dgm:pt>
    <dgm:pt modelId="{B57F314D-CB84-41D7-B608-F3B1C4015F03}" type="sibTrans" cxnId="{79273D13-E5D6-4D3E-B661-68B7E15FB0FD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7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7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7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7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7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7"/>
      <dgm:spPr/>
    </dgm:pt>
    <dgm:pt modelId="{191626AA-BB7A-4930-988D-C37580532BBF}" type="pres">
      <dgm:prSet presAssocID="{1CC3BA18-4C00-46E3-B28D-E370766E162C}" presName="hierChild3" presStyleCnt="0"/>
      <dgm:spPr/>
    </dgm:pt>
    <dgm:pt modelId="{C0CC8733-0C7A-4759-91B1-09FF1D2F91A4}" type="pres">
      <dgm:prSet presAssocID="{5EDD2B8E-1900-4D9D-89CC-9945C3480F01}" presName="Name19" presStyleLbl="parChTrans1D2" presStyleIdx="3" presStyleCnt="7"/>
      <dgm:spPr/>
    </dgm:pt>
    <dgm:pt modelId="{BB1298F5-FA18-4DE4-A226-19D19C88A3CE}" type="pres">
      <dgm:prSet presAssocID="{AD08C7C8-6921-436C-9CA9-905C6AA2CD2B}" presName="Name21" presStyleCnt="0"/>
      <dgm:spPr/>
    </dgm:pt>
    <dgm:pt modelId="{6081B98E-C9FB-4982-AC86-4D5D2D9F4C48}" type="pres">
      <dgm:prSet presAssocID="{AD08C7C8-6921-436C-9CA9-905C6AA2CD2B}" presName="level2Shape" presStyleLbl="node2" presStyleIdx="3" presStyleCnt="7"/>
      <dgm:spPr/>
    </dgm:pt>
    <dgm:pt modelId="{6972FE00-4307-4D4A-B316-4D0CB46C6E0C}" type="pres">
      <dgm:prSet presAssocID="{AD08C7C8-6921-436C-9CA9-905C6AA2CD2B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4" presStyleCnt="7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4" presStyleCnt="7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5" presStyleCnt="7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5" presStyleCnt="7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6" presStyleCnt="7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6" presStyleCnt="7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79273D13-E5D6-4D3E-B661-68B7E15FB0FD}" srcId="{95EFBA45-5039-4264-80C1-2FCF49EB7E36}" destId="{AD08C7C8-6921-436C-9CA9-905C6AA2CD2B}" srcOrd="3" destOrd="0" parTransId="{5EDD2B8E-1900-4D9D-89CC-9945C3480F01}" sibTransId="{B57F314D-CB84-41D7-B608-F3B1C4015F03}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BD62342A-F72B-4FD8-BC05-281923E1317A}" type="presOf" srcId="{5EDD2B8E-1900-4D9D-89CC-9945C3480F01}" destId="{C0CC8733-0C7A-4759-91B1-09FF1D2F91A4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5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6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A28030AA-5D31-4E2C-A925-4FF51ABE527B}" type="presOf" srcId="{AD08C7C8-6921-436C-9CA9-905C6AA2CD2B}" destId="{6081B98E-C9FB-4982-AC86-4D5D2D9F4C48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4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5859F51E-9A57-4D0D-AB9B-3B540F2A8DB3}" type="presParOf" srcId="{70048286-C7D9-4254-ACF8-71E6A6502955}" destId="{C0CC8733-0C7A-4759-91B1-09FF1D2F91A4}" srcOrd="6" destOrd="0" presId="urn:microsoft.com/office/officeart/2005/8/layout/hierarchy6"/>
    <dgm:cxn modelId="{FDC3195A-904B-4048-A221-4BB5A86B49E1}" type="presParOf" srcId="{70048286-C7D9-4254-ACF8-71E6A6502955}" destId="{BB1298F5-FA18-4DE4-A226-19D19C88A3CE}" srcOrd="7" destOrd="0" presId="urn:microsoft.com/office/officeart/2005/8/layout/hierarchy6"/>
    <dgm:cxn modelId="{68215AE5-10E8-455F-A2A5-5EFC8DAF7B8C}" type="presParOf" srcId="{BB1298F5-FA18-4DE4-A226-19D19C88A3CE}" destId="{6081B98E-C9FB-4982-AC86-4D5D2D9F4C48}" srcOrd="0" destOrd="0" presId="urn:microsoft.com/office/officeart/2005/8/layout/hierarchy6"/>
    <dgm:cxn modelId="{4814450A-329F-4652-9D24-FABA45B6184E}" type="presParOf" srcId="{BB1298F5-FA18-4DE4-A226-19D19C88A3CE}" destId="{6972FE00-4307-4D4A-B316-4D0CB46C6E0C}" srcOrd="1" destOrd="0" presId="urn:microsoft.com/office/officeart/2005/8/layout/hierarchy6"/>
    <dgm:cxn modelId="{73FC27C3-1047-47A5-AA5A-9C61E3F76DAB}" type="presParOf" srcId="{70048286-C7D9-4254-ACF8-71E6A6502955}" destId="{ABBADA0A-B32B-48C0-9BF0-2FDEE78F5B38}" srcOrd="8" destOrd="0" presId="urn:microsoft.com/office/officeart/2005/8/layout/hierarchy6"/>
    <dgm:cxn modelId="{4B4001E9-4720-4B28-A43E-448F648F1E01}" type="presParOf" srcId="{70048286-C7D9-4254-ACF8-71E6A6502955}" destId="{9BF49720-9EAF-41E7-9E96-A38F17A5ED4A}" srcOrd="9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10" destOrd="0" presId="urn:microsoft.com/office/officeart/2005/8/layout/hierarchy6"/>
    <dgm:cxn modelId="{9614AB61-7633-4030-9C26-9BD8CADC894E}" type="presParOf" srcId="{70048286-C7D9-4254-ACF8-71E6A6502955}" destId="{40E50718-B7ED-4FED-96B3-AF29DBA3599C}" srcOrd="11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2" destOrd="0" presId="urn:microsoft.com/office/officeart/2005/8/layout/hierarchy6"/>
    <dgm:cxn modelId="{2F8D8700-E8DC-477F-A119-B47EBF5304C7}" type="presParOf" srcId="{70048286-C7D9-4254-ACF8-71E6A6502955}" destId="{B82C80BA-0616-4355-8A87-A8A55A26EF6E}" srcOrd="13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DE047D-B4AB-42FB-988B-C8FE1590132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E5E5B9A-D903-4D86-B162-096D2EC53E85}">
      <dgm:prSet phldrT="[Testo]"/>
      <dgm:spPr/>
      <dgm:t>
        <a:bodyPr/>
        <a:lstStyle/>
        <a:p>
          <a:r>
            <a:rPr lang="it-IT" dirty="0"/>
            <a:t>Digital Marketing</a:t>
          </a:r>
        </a:p>
      </dgm:t>
    </dgm:pt>
    <dgm:pt modelId="{05A1182A-93A2-4B49-8A2B-2DBFCD5D46F8}" type="parTrans" cxnId="{AE7EE080-835D-4B04-8B1F-FDE51668453B}">
      <dgm:prSet/>
      <dgm:spPr/>
      <dgm:t>
        <a:bodyPr/>
        <a:lstStyle/>
        <a:p>
          <a:endParaRPr lang="it-IT"/>
        </a:p>
      </dgm:t>
    </dgm:pt>
    <dgm:pt modelId="{8F80976C-2804-47CF-A0FE-06D69A3B1E71}" type="sibTrans" cxnId="{AE7EE080-835D-4B04-8B1F-FDE51668453B}">
      <dgm:prSet/>
      <dgm:spPr/>
      <dgm:t>
        <a:bodyPr/>
        <a:lstStyle/>
        <a:p>
          <a:endParaRPr lang="it-IT"/>
        </a:p>
      </dgm:t>
    </dgm:pt>
    <dgm:pt modelId="{10E290B9-153C-4964-BFF8-3B2E4D325101}">
      <dgm:prSet phldrT="[Testo]"/>
      <dgm:spPr/>
      <dgm:t>
        <a:bodyPr/>
        <a:lstStyle/>
        <a:p>
          <a:r>
            <a:rPr lang="it-IT" dirty="0"/>
            <a:t>App</a:t>
          </a:r>
        </a:p>
      </dgm:t>
    </dgm:pt>
    <dgm:pt modelId="{B20F2510-A2A0-468C-8156-7D0CB3C178CB}" type="parTrans" cxnId="{EA3E8CF3-5BC2-429C-A44B-F3E0CA6FB380}">
      <dgm:prSet/>
      <dgm:spPr/>
      <dgm:t>
        <a:bodyPr/>
        <a:lstStyle/>
        <a:p>
          <a:endParaRPr lang="it-IT"/>
        </a:p>
      </dgm:t>
    </dgm:pt>
    <dgm:pt modelId="{5B2F9051-33EE-4008-9D6E-3852F0444599}" type="sibTrans" cxnId="{EA3E8CF3-5BC2-429C-A44B-F3E0CA6FB380}">
      <dgm:prSet/>
      <dgm:spPr/>
      <dgm:t>
        <a:bodyPr/>
        <a:lstStyle/>
        <a:p>
          <a:endParaRPr lang="it-IT"/>
        </a:p>
      </dgm:t>
    </dgm:pt>
    <dgm:pt modelId="{AFC7A428-3CBB-4B5F-B68C-332A557A7931}">
      <dgm:prSet phldrT="[Testo]"/>
      <dgm:spPr/>
      <dgm:t>
        <a:bodyPr/>
        <a:lstStyle/>
        <a:p>
          <a:r>
            <a:rPr lang="it-IT" dirty="0"/>
            <a:t>DEM</a:t>
          </a:r>
        </a:p>
      </dgm:t>
    </dgm:pt>
    <dgm:pt modelId="{749BB1C1-CCB3-454E-A9DA-0D3A41587B43}" type="parTrans" cxnId="{703A55D6-75D0-463D-AAF6-157B8071CE4E}">
      <dgm:prSet/>
      <dgm:spPr/>
      <dgm:t>
        <a:bodyPr/>
        <a:lstStyle/>
        <a:p>
          <a:endParaRPr lang="it-IT"/>
        </a:p>
      </dgm:t>
    </dgm:pt>
    <dgm:pt modelId="{C056B961-F76C-4C46-89E3-48E6723AA9DC}" type="sibTrans" cxnId="{703A55D6-75D0-463D-AAF6-157B8071CE4E}">
      <dgm:prSet/>
      <dgm:spPr/>
      <dgm:t>
        <a:bodyPr/>
        <a:lstStyle/>
        <a:p>
          <a:endParaRPr lang="it-IT"/>
        </a:p>
      </dgm:t>
    </dgm:pt>
    <dgm:pt modelId="{54206169-F333-467C-958A-248793C1C6AA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8786D3A-8F32-4C62-A412-906A15000DB5}" type="parTrans" cxnId="{96D7899C-5CC0-4CE7-825F-2C1AAB20AECB}">
      <dgm:prSet/>
      <dgm:spPr/>
      <dgm:t>
        <a:bodyPr/>
        <a:lstStyle/>
        <a:p>
          <a:endParaRPr lang="it-IT"/>
        </a:p>
      </dgm:t>
    </dgm:pt>
    <dgm:pt modelId="{40F054FB-608F-43D9-AA94-9CC2FB870B28}" type="sibTrans" cxnId="{96D7899C-5CC0-4CE7-825F-2C1AAB20AECB}">
      <dgm:prSet/>
      <dgm:spPr/>
      <dgm:t>
        <a:bodyPr/>
        <a:lstStyle/>
        <a:p>
          <a:endParaRPr lang="it-IT"/>
        </a:p>
      </dgm:t>
    </dgm:pt>
    <dgm:pt modelId="{F9029B12-16EB-4C8D-8B46-BD31B7B80E18}">
      <dgm:prSet phldrT="[Testo]"/>
      <dgm:spPr/>
      <dgm:t>
        <a:bodyPr/>
        <a:lstStyle/>
        <a:p>
          <a:r>
            <a:rPr lang="it-IT" dirty="0"/>
            <a:t>Content</a:t>
          </a:r>
        </a:p>
      </dgm:t>
    </dgm:pt>
    <dgm:pt modelId="{6DB56D13-4006-4B03-AADC-11A3B7F38B61}" type="parTrans" cxnId="{5123492D-C72C-4F3A-9483-441472303F93}">
      <dgm:prSet/>
      <dgm:spPr/>
      <dgm:t>
        <a:bodyPr/>
        <a:lstStyle/>
        <a:p>
          <a:endParaRPr lang="it-IT"/>
        </a:p>
      </dgm:t>
    </dgm:pt>
    <dgm:pt modelId="{E9E736D8-B52B-423C-86FB-9A00F489011B}" type="sibTrans" cxnId="{5123492D-C72C-4F3A-9483-441472303F93}">
      <dgm:prSet/>
      <dgm:spPr/>
      <dgm:t>
        <a:bodyPr/>
        <a:lstStyle/>
        <a:p>
          <a:endParaRPr lang="it-IT"/>
        </a:p>
      </dgm:t>
    </dgm:pt>
    <dgm:pt modelId="{6E3503F2-208D-417D-962E-E7DFABA1F8AF}">
      <dgm:prSet phldrT="[Testo]"/>
      <dgm:spPr/>
      <dgm:t>
        <a:bodyPr/>
        <a:lstStyle/>
        <a:p>
          <a:r>
            <a:rPr lang="it-IT" dirty="0"/>
            <a:t>Search Engine Marketing</a:t>
          </a:r>
        </a:p>
      </dgm:t>
    </dgm:pt>
    <dgm:pt modelId="{10BF7832-BB6B-4BEA-8773-A539FB4B1ABC}" type="parTrans" cxnId="{784FF73D-D90C-469E-AE8F-E393D0461B8C}">
      <dgm:prSet/>
      <dgm:spPr/>
      <dgm:t>
        <a:bodyPr/>
        <a:lstStyle/>
        <a:p>
          <a:endParaRPr lang="it-IT"/>
        </a:p>
      </dgm:t>
    </dgm:pt>
    <dgm:pt modelId="{300AC64F-C666-4AC0-8980-52B25536C846}" type="sibTrans" cxnId="{784FF73D-D90C-469E-AE8F-E393D0461B8C}">
      <dgm:prSet/>
      <dgm:spPr/>
      <dgm:t>
        <a:bodyPr/>
        <a:lstStyle/>
        <a:p>
          <a:endParaRPr lang="it-IT"/>
        </a:p>
      </dgm:t>
    </dgm:pt>
    <dgm:pt modelId="{448903AF-9D5C-4B0C-BD32-701FCC4D5C99}">
      <dgm:prSet phldrT="[Testo]"/>
      <dgm:spPr/>
      <dgm:t>
        <a:bodyPr/>
        <a:lstStyle/>
        <a:p>
          <a:r>
            <a:rPr lang="it-IT" dirty="0"/>
            <a:t>SEO</a:t>
          </a:r>
        </a:p>
      </dgm:t>
    </dgm:pt>
    <dgm:pt modelId="{20E6D6DF-D0B7-4394-97F0-16FC33B9A35B}" type="parTrans" cxnId="{09AFC451-0EF8-45DD-8118-86B8F71D61CD}">
      <dgm:prSet/>
      <dgm:spPr/>
      <dgm:t>
        <a:bodyPr/>
        <a:lstStyle/>
        <a:p>
          <a:endParaRPr lang="it-IT"/>
        </a:p>
      </dgm:t>
    </dgm:pt>
    <dgm:pt modelId="{8EA538C5-311E-41C6-8A18-C8F564DB6FE8}" type="sibTrans" cxnId="{09AFC451-0EF8-45DD-8118-86B8F71D61CD}">
      <dgm:prSet/>
      <dgm:spPr/>
      <dgm:t>
        <a:bodyPr/>
        <a:lstStyle/>
        <a:p>
          <a:endParaRPr lang="it-IT"/>
        </a:p>
      </dgm:t>
    </dgm:pt>
    <dgm:pt modelId="{01DCCFDC-92FE-4ADF-BD70-29ADAB3F9284}">
      <dgm:prSet phldrT="[Testo]"/>
      <dgm:spPr/>
      <dgm:t>
        <a:bodyPr/>
        <a:lstStyle/>
        <a:p>
          <a:r>
            <a:rPr lang="it-IT" dirty="0"/>
            <a:t>SEA</a:t>
          </a:r>
        </a:p>
      </dgm:t>
    </dgm:pt>
    <dgm:pt modelId="{F8DD467C-227B-4443-B46D-D29661CE322D}" type="parTrans" cxnId="{772BC4D6-5932-4C2A-8F63-CCCC2F9E1EF3}">
      <dgm:prSet/>
      <dgm:spPr/>
      <dgm:t>
        <a:bodyPr/>
        <a:lstStyle/>
        <a:p>
          <a:endParaRPr lang="it-IT"/>
        </a:p>
      </dgm:t>
    </dgm:pt>
    <dgm:pt modelId="{5AF44343-62C5-4CBD-9019-184645932E69}" type="sibTrans" cxnId="{772BC4D6-5932-4C2A-8F63-CCCC2F9E1EF3}">
      <dgm:prSet/>
      <dgm:spPr/>
      <dgm:t>
        <a:bodyPr/>
        <a:lstStyle/>
        <a:p>
          <a:endParaRPr lang="it-IT"/>
        </a:p>
      </dgm:t>
    </dgm:pt>
    <dgm:pt modelId="{EDD98EE1-87C6-444C-B1A8-D5E9E74BFD75}">
      <dgm:prSet phldrT="[Testo]"/>
      <dgm:spPr/>
      <dgm:t>
        <a:bodyPr/>
        <a:lstStyle/>
        <a:p>
          <a:r>
            <a:rPr lang="it-IT" dirty="0"/>
            <a:t>Sito</a:t>
          </a:r>
        </a:p>
      </dgm:t>
    </dgm:pt>
    <dgm:pt modelId="{568A4A59-23EA-448C-B3C7-30443BF697FD}" type="sibTrans" cxnId="{B32E03C7-8478-4A8B-A847-AFBAA054AA19}">
      <dgm:prSet/>
      <dgm:spPr/>
      <dgm:t>
        <a:bodyPr/>
        <a:lstStyle/>
        <a:p>
          <a:endParaRPr lang="it-IT"/>
        </a:p>
      </dgm:t>
    </dgm:pt>
    <dgm:pt modelId="{B81D684C-BC82-40A7-86D7-39073F87B348}" type="parTrans" cxnId="{B32E03C7-8478-4A8B-A847-AFBAA054AA19}">
      <dgm:prSet/>
      <dgm:spPr/>
      <dgm:t>
        <a:bodyPr/>
        <a:lstStyle/>
        <a:p>
          <a:endParaRPr lang="it-IT"/>
        </a:p>
      </dgm:t>
    </dgm:pt>
    <dgm:pt modelId="{5598FCFD-2778-45DF-81B4-B6964A527C5C}">
      <dgm:prSet phldrT="[Testo]"/>
      <dgm:spPr/>
      <dgm:t>
        <a:bodyPr/>
        <a:lstStyle/>
        <a:p>
          <a:r>
            <a:rPr lang="it-IT" dirty="0"/>
            <a:t>Social</a:t>
          </a:r>
        </a:p>
      </dgm:t>
    </dgm:pt>
    <dgm:pt modelId="{A9724C58-DCEC-4D83-9C60-92B85866ECFE}" type="parTrans" cxnId="{7C39464B-6B5D-450D-9130-2FAFE4C89FBC}">
      <dgm:prSet/>
      <dgm:spPr/>
      <dgm:t>
        <a:bodyPr/>
        <a:lstStyle/>
        <a:p>
          <a:endParaRPr lang="it-IT"/>
        </a:p>
      </dgm:t>
    </dgm:pt>
    <dgm:pt modelId="{3AB03FB5-E960-4414-9616-3612C39000DE}" type="sibTrans" cxnId="{7C39464B-6B5D-450D-9130-2FAFE4C89FBC}">
      <dgm:prSet/>
      <dgm:spPr/>
      <dgm:t>
        <a:bodyPr/>
        <a:lstStyle/>
        <a:p>
          <a:endParaRPr lang="it-IT"/>
        </a:p>
      </dgm:t>
    </dgm:pt>
    <dgm:pt modelId="{5C7A32DE-2DAB-4AA4-AA80-AE0262499B7B}">
      <dgm:prSet phldrT="[Testo]"/>
      <dgm:spPr/>
      <dgm:t>
        <a:bodyPr/>
        <a:lstStyle/>
        <a:p>
          <a:r>
            <a:rPr lang="it-IT" dirty="0" err="1"/>
            <a:t>Linkbuilding</a:t>
          </a:r>
          <a:endParaRPr lang="it-IT" dirty="0"/>
        </a:p>
      </dgm:t>
    </dgm:pt>
    <dgm:pt modelId="{7084242A-E6EE-482B-B63B-29C3FBBC90AA}" type="parTrans" cxnId="{6EEB3CE7-0B6D-45EB-8EA6-180CEBA839E4}">
      <dgm:prSet/>
      <dgm:spPr/>
      <dgm:t>
        <a:bodyPr/>
        <a:lstStyle/>
        <a:p>
          <a:endParaRPr lang="it-IT"/>
        </a:p>
      </dgm:t>
    </dgm:pt>
    <dgm:pt modelId="{B1B6E4F9-A687-4D0C-96C5-448E264CA030}" type="sibTrans" cxnId="{6EEB3CE7-0B6D-45EB-8EA6-180CEBA839E4}">
      <dgm:prSet/>
      <dgm:spPr/>
      <dgm:t>
        <a:bodyPr/>
        <a:lstStyle/>
        <a:p>
          <a:endParaRPr lang="it-IT"/>
        </a:p>
      </dgm:t>
    </dgm:pt>
    <dgm:pt modelId="{3342D5A3-8AF7-4F53-A124-A1D05B6EE254}">
      <dgm:prSet phldrT="[Testo]"/>
      <dgm:spPr/>
      <dgm:t>
        <a:bodyPr/>
        <a:lstStyle/>
        <a:p>
          <a:r>
            <a:rPr lang="it-IT" dirty="0"/>
            <a:t>CRM</a:t>
          </a:r>
        </a:p>
      </dgm:t>
    </dgm:pt>
    <dgm:pt modelId="{45FD1742-8A6B-4030-9029-83E0C3211F96}" type="parTrans" cxnId="{8A01C1A9-E3CB-414E-A4E2-6C9BCFED915C}">
      <dgm:prSet/>
      <dgm:spPr/>
      <dgm:t>
        <a:bodyPr/>
        <a:lstStyle/>
        <a:p>
          <a:endParaRPr lang="it-IT"/>
        </a:p>
      </dgm:t>
    </dgm:pt>
    <dgm:pt modelId="{A66AB3EB-CC28-4058-9CCA-AC3F8C2ECB24}" type="sibTrans" cxnId="{8A01C1A9-E3CB-414E-A4E2-6C9BCFED915C}">
      <dgm:prSet/>
      <dgm:spPr/>
      <dgm:t>
        <a:bodyPr/>
        <a:lstStyle/>
        <a:p>
          <a:endParaRPr lang="it-IT"/>
        </a:p>
      </dgm:t>
    </dgm:pt>
    <dgm:pt modelId="{B3B13CA5-45DC-42B0-B061-486AF80F1AA7}" type="pres">
      <dgm:prSet presAssocID="{4DDE047D-B4AB-42FB-988B-C8FE1590132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45F53435-A7B5-4897-86F1-26C0E655C061}" type="pres">
      <dgm:prSet presAssocID="{4DDE047D-B4AB-42FB-988B-C8FE15901320}" presName="outerBox" presStyleCnt="0"/>
      <dgm:spPr/>
    </dgm:pt>
    <dgm:pt modelId="{C6EAACEB-653C-4039-8775-73595853A5B4}" type="pres">
      <dgm:prSet presAssocID="{4DDE047D-B4AB-42FB-988B-C8FE15901320}" presName="outerBoxParent" presStyleLbl="node1" presStyleIdx="0" presStyleCnt="3"/>
      <dgm:spPr/>
    </dgm:pt>
    <dgm:pt modelId="{28F979BE-E571-4C44-8B3B-54E6578ED368}" type="pres">
      <dgm:prSet presAssocID="{4DDE047D-B4AB-42FB-988B-C8FE15901320}" presName="outerBoxChildren" presStyleCnt="0"/>
      <dgm:spPr/>
    </dgm:pt>
    <dgm:pt modelId="{302CB291-C31B-469F-81B8-C59D547977CE}" type="pres">
      <dgm:prSet presAssocID="{10E290B9-153C-4964-BFF8-3B2E4D325101}" presName="oChild" presStyleLbl="fgAcc1" presStyleIdx="0" presStyleCnt="9">
        <dgm:presLayoutVars>
          <dgm:bulletEnabled val="1"/>
        </dgm:presLayoutVars>
      </dgm:prSet>
      <dgm:spPr/>
    </dgm:pt>
    <dgm:pt modelId="{6AFCBEFF-6820-448A-9DAF-CD75522CE903}" type="pres">
      <dgm:prSet presAssocID="{5B2F9051-33EE-4008-9D6E-3852F0444599}" presName="outerSibTrans" presStyleCnt="0"/>
      <dgm:spPr/>
    </dgm:pt>
    <dgm:pt modelId="{8A97D5C3-9299-4145-B770-539B6CCD217F}" type="pres">
      <dgm:prSet presAssocID="{AFC7A428-3CBB-4B5F-B68C-332A557A7931}" presName="oChild" presStyleLbl="fgAcc1" presStyleIdx="1" presStyleCnt="9">
        <dgm:presLayoutVars>
          <dgm:bulletEnabled val="1"/>
        </dgm:presLayoutVars>
      </dgm:prSet>
      <dgm:spPr/>
    </dgm:pt>
    <dgm:pt modelId="{44D219AC-FD37-41C1-BFBE-C4ADD7664953}" type="pres">
      <dgm:prSet presAssocID="{C056B961-F76C-4C46-89E3-48E6723AA9DC}" presName="outerSibTrans" presStyleCnt="0"/>
      <dgm:spPr/>
    </dgm:pt>
    <dgm:pt modelId="{8F23ECCD-B101-48F6-B7F7-4A8CE986B70C}" type="pres">
      <dgm:prSet presAssocID="{3342D5A3-8AF7-4F53-A124-A1D05B6EE254}" presName="oChild" presStyleLbl="fgAcc1" presStyleIdx="2" presStyleCnt="9">
        <dgm:presLayoutVars>
          <dgm:bulletEnabled val="1"/>
        </dgm:presLayoutVars>
      </dgm:prSet>
      <dgm:spPr/>
    </dgm:pt>
    <dgm:pt modelId="{89D20AA7-94BF-4EAB-A987-CBA756B3D69B}" type="pres">
      <dgm:prSet presAssocID="{4DDE047D-B4AB-42FB-988B-C8FE15901320}" presName="middleBox" presStyleCnt="0"/>
      <dgm:spPr/>
    </dgm:pt>
    <dgm:pt modelId="{BF1CD52C-8BC7-4A81-872E-24604D49197C}" type="pres">
      <dgm:prSet presAssocID="{4DDE047D-B4AB-42FB-988B-C8FE15901320}" presName="middleBoxParent" presStyleLbl="node1" presStyleIdx="1" presStyleCnt="3"/>
      <dgm:spPr/>
    </dgm:pt>
    <dgm:pt modelId="{15E6F7EC-0CCB-48C4-8B21-89737329051B}" type="pres">
      <dgm:prSet presAssocID="{4DDE047D-B4AB-42FB-988B-C8FE15901320}" presName="middleBoxChildren" presStyleCnt="0"/>
      <dgm:spPr/>
    </dgm:pt>
    <dgm:pt modelId="{5B2759A9-5A13-4032-B3C2-25EFFC1D0142}" type="pres">
      <dgm:prSet presAssocID="{5C7A32DE-2DAB-4AA4-AA80-AE0262499B7B}" presName="mChild" presStyleLbl="fgAcc1" presStyleIdx="3" presStyleCnt="9">
        <dgm:presLayoutVars>
          <dgm:bulletEnabled val="1"/>
        </dgm:presLayoutVars>
      </dgm:prSet>
      <dgm:spPr/>
    </dgm:pt>
    <dgm:pt modelId="{A030D25E-6028-46D5-823E-15635832911B}" type="pres">
      <dgm:prSet presAssocID="{B1B6E4F9-A687-4D0C-96C5-448E264CA030}" presName="middleSibTrans" presStyleCnt="0"/>
      <dgm:spPr/>
    </dgm:pt>
    <dgm:pt modelId="{F5068A97-E06D-4BDE-8EE1-62CDDFDCDC71}" type="pres">
      <dgm:prSet presAssocID="{F9029B12-16EB-4C8D-8B46-BD31B7B80E18}" presName="mChild" presStyleLbl="fgAcc1" presStyleIdx="4" presStyleCnt="9">
        <dgm:presLayoutVars>
          <dgm:bulletEnabled val="1"/>
        </dgm:presLayoutVars>
      </dgm:prSet>
      <dgm:spPr/>
    </dgm:pt>
    <dgm:pt modelId="{ED4C8F75-80FF-4021-B5D9-2454F7431B2D}" type="pres">
      <dgm:prSet presAssocID="{E9E736D8-B52B-423C-86FB-9A00F489011B}" presName="middleSibTrans" presStyleCnt="0"/>
      <dgm:spPr/>
    </dgm:pt>
    <dgm:pt modelId="{45A0597B-2C27-4CC7-80F8-161B6355AF0D}" type="pres">
      <dgm:prSet presAssocID="{EDD98EE1-87C6-444C-B1A8-D5E9E74BFD75}" presName="mChild" presStyleLbl="fgAcc1" presStyleIdx="5" presStyleCnt="9">
        <dgm:presLayoutVars>
          <dgm:bulletEnabled val="1"/>
        </dgm:presLayoutVars>
      </dgm:prSet>
      <dgm:spPr/>
    </dgm:pt>
    <dgm:pt modelId="{A4849773-04F9-4CBE-BC01-3BEC931D0269}" type="pres">
      <dgm:prSet presAssocID="{568A4A59-23EA-448C-B3C7-30443BF697FD}" presName="middleSibTrans" presStyleCnt="0"/>
      <dgm:spPr/>
    </dgm:pt>
    <dgm:pt modelId="{D88B9841-8432-40F0-AAE6-3CCBEC1A352B}" type="pres">
      <dgm:prSet presAssocID="{5598FCFD-2778-45DF-81B4-B6964A527C5C}" presName="mChild" presStyleLbl="fgAcc1" presStyleIdx="6" presStyleCnt="9">
        <dgm:presLayoutVars>
          <dgm:bulletEnabled val="1"/>
        </dgm:presLayoutVars>
      </dgm:prSet>
      <dgm:spPr/>
    </dgm:pt>
    <dgm:pt modelId="{77789687-4848-4D25-89C0-E4605A897573}" type="pres">
      <dgm:prSet presAssocID="{4DDE047D-B4AB-42FB-988B-C8FE15901320}" presName="centerBox" presStyleCnt="0"/>
      <dgm:spPr/>
    </dgm:pt>
    <dgm:pt modelId="{CA2510BD-CF54-4DEA-8FF2-C1F6DA0DB052}" type="pres">
      <dgm:prSet presAssocID="{4DDE047D-B4AB-42FB-988B-C8FE15901320}" presName="centerBoxParent" presStyleLbl="node1" presStyleIdx="2" presStyleCnt="3"/>
      <dgm:spPr/>
    </dgm:pt>
    <dgm:pt modelId="{11BAF21D-5529-44EE-96D7-A7B74BF8F9AA}" type="pres">
      <dgm:prSet presAssocID="{4DDE047D-B4AB-42FB-988B-C8FE15901320}" presName="centerBoxChildren" presStyleCnt="0"/>
      <dgm:spPr/>
    </dgm:pt>
    <dgm:pt modelId="{EB3D5EC2-4ABD-47FF-9680-790A6D34A448}" type="pres">
      <dgm:prSet presAssocID="{448903AF-9D5C-4B0C-BD32-701FCC4D5C99}" presName="cChild" presStyleLbl="fgAcc1" presStyleIdx="7" presStyleCnt="9">
        <dgm:presLayoutVars>
          <dgm:bulletEnabled val="1"/>
        </dgm:presLayoutVars>
      </dgm:prSet>
      <dgm:spPr/>
    </dgm:pt>
    <dgm:pt modelId="{BB97F462-C406-4041-A286-3E9F9D87FCEA}" type="pres">
      <dgm:prSet presAssocID="{8EA538C5-311E-41C6-8A18-C8F564DB6FE8}" presName="centerSibTrans" presStyleCnt="0"/>
      <dgm:spPr/>
    </dgm:pt>
    <dgm:pt modelId="{7FEA83F3-EDCA-46AB-9EF6-6793E1476230}" type="pres">
      <dgm:prSet presAssocID="{01DCCFDC-92FE-4ADF-BD70-29ADAB3F9284}" presName="cChild" presStyleLbl="fgAcc1" presStyleIdx="8" presStyleCnt="9">
        <dgm:presLayoutVars>
          <dgm:bulletEnabled val="1"/>
        </dgm:presLayoutVars>
      </dgm:prSet>
      <dgm:spPr/>
    </dgm:pt>
  </dgm:ptLst>
  <dgm:cxnLst>
    <dgm:cxn modelId="{C468E701-3509-4559-8DEB-29993FC7EBFE}" type="presOf" srcId="{10E290B9-153C-4964-BFF8-3B2E4D325101}" destId="{302CB291-C31B-469F-81B8-C59D547977CE}" srcOrd="0" destOrd="0" presId="urn:microsoft.com/office/officeart/2005/8/layout/target2"/>
    <dgm:cxn modelId="{162C0E08-0E9D-4BD5-AC1C-F1D56379E9F5}" type="presOf" srcId="{6E3503F2-208D-417D-962E-E7DFABA1F8AF}" destId="{CA2510BD-CF54-4DEA-8FF2-C1F6DA0DB052}" srcOrd="0" destOrd="0" presId="urn:microsoft.com/office/officeart/2005/8/layout/target2"/>
    <dgm:cxn modelId="{5123492D-C72C-4F3A-9483-441472303F93}" srcId="{54206169-F333-467C-958A-248793C1C6AA}" destId="{F9029B12-16EB-4C8D-8B46-BD31B7B80E18}" srcOrd="1" destOrd="0" parTransId="{6DB56D13-4006-4B03-AADC-11A3B7F38B61}" sibTransId="{E9E736D8-B52B-423C-86FB-9A00F489011B}"/>
    <dgm:cxn modelId="{784FF73D-D90C-469E-AE8F-E393D0461B8C}" srcId="{4DDE047D-B4AB-42FB-988B-C8FE15901320}" destId="{6E3503F2-208D-417D-962E-E7DFABA1F8AF}" srcOrd="2" destOrd="0" parTransId="{10BF7832-BB6B-4BEA-8773-A539FB4B1ABC}" sibTransId="{300AC64F-C666-4AC0-8980-52B25536C846}"/>
    <dgm:cxn modelId="{45C72764-0522-4DAE-B636-4FBF9EDB34A9}" type="presOf" srcId="{54206169-F333-467C-958A-248793C1C6AA}" destId="{BF1CD52C-8BC7-4A81-872E-24604D49197C}" srcOrd="0" destOrd="0" presId="urn:microsoft.com/office/officeart/2005/8/layout/target2"/>
    <dgm:cxn modelId="{7C39464B-6B5D-450D-9130-2FAFE4C89FBC}" srcId="{54206169-F333-467C-958A-248793C1C6AA}" destId="{5598FCFD-2778-45DF-81B4-B6964A527C5C}" srcOrd="3" destOrd="0" parTransId="{A9724C58-DCEC-4D83-9C60-92B85866ECFE}" sibTransId="{3AB03FB5-E960-4414-9616-3612C39000DE}"/>
    <dgm:cxn modelId="{AF38A96B-95D6-4192-B99D-2FFC8A792D24}" type="presOf" srcId="{01DCCFDC-92FE-4ADF-BD70-29ADAB3F9284}" destId="{7FEA83F3-EDCA-46AB-9EF6-6793E1476230}" srcOrd="0" destOrd="0" presId="urn:microsoft.com/office/officeart/2005/8/layout/target2"/>
    <dgm:cxn modelId="{DB63934F-06F7-4258-8E74-3F84D69703A2}" type="presOf" srcId="{EDD98EE1-87C6-444C-B1A8-D5E9E74BFD75}" destId="{45A0597B-2C27-4CC7-80F8-161B6355AF0D}" srcOrd="0" destOrd="0" presId="urn:microsoft.com/office/officeart/2005/8/layout/target2"/>
    <dgm:cxn modelId="{09AFC451-0EF8-45DD-8118-86B8F71D61CD}" srcId="{6E3503F2-208D-417D-962E-E7DFABA1F8AF}" destId="{448903AF-9D5C-4B0C-BD32-701FCC4D5C99}" srcOrd="0" destOrd="0" parTransId="{20E6D6DF-D0B7-4394-97F0-16FC33B9A35B}" sibTransId="{8EA538C5-311E-41C6-8A18-C8F564DB6FE8}"/>
    <dgm:cxn modelId="{AE7EE080-835D-4B04-8B1F-FDE51668453B}" srcId="{4DDE047D-B4AB-42FB-988B-C8FE15901320}" destId="{BE5E5B9A-D903-4D86-B162-096D2EC53E85}" srcOrd="0" destOrd="0" parTransId="{05A1182A-93A2-4B49-8A2B-2DBFCD5D46F8}" sibTransId="{8F80976C-2804-47CF-A0FE-06D69A3B1E71}"/>
    <dgm:cxn modelId="{2FD12E8E-A5C6-49C6-B890-EF03294614BD}" type="presOf" srcId="{5C7A32DE-2DAB-4AA4-AA80-AE0262499B7B}" destId="{5B2759A9-5A13-4032-B3C2-25EFFC1D0142}" srcOrd="0" destOrd="0" presId="urn:microsoft.com/office/officeart/2005/8/layout/target2"/>
    <dgm:cxn modelId="{CAA35F92-68E5-40F9-A744-1762D127BDBD}" type="presOf" srcId="{5598FCFD-2778-45DF-81B4-B6964A527C5C}" destId="{D88B9841-8432-40F0-AAE6-3CCBEC1A352B}" srcOrd="0" destOrd="0" presId="urn:microsoft.com/office/officeart/2005/8/layout/target2"/>
    <dgm:cxn modelId="{96D7899C-5CC0-4CE7-825F-2C1AAB20AECB}" srcId="{4DDE047D-B4AB-42FB-988B-C8FE15901320}" destId="{54206169-F333-467C-958A-248793C1C6AA}" srcOrd="1" destOrd="0" parTransId="{A8786D3A-8F32-4C62-A412-906A15000DB5}" sibTransId="{40F054FB-608F-43D9-AA94-9CC2FB870B28}"/>
    <dgm:cxn modelId="{5EC422A5-5052-4DA8-BCB1-979AEE5B26A5}" type="presOf" srcId="{BE5E5B9A-D903-4D86-B162-096D2EC53E85}" destId="{C6EAACEB-653C-4039-8775-73595853A5B4}" srcOrd="0" destOrd="0" presId="urn:microsoft.com/office/officeart/2005/8/layout/target2"/>
    <dgm:cxn modelId="{8A01C1A9-E3CB-414E-A4E2-6C9BCFED915C}" srcId="{BE5E5B9A-D903-4D86-B162-096D2EC53E85}" destId="{3342D5A3-8AF7-4F53-A124-A1D05B6EE254}" srcOrd="2" destOrd="0" parTransId="{45FD1742-8A6B-4030-9029-83E0C3211F96}" sibTransId="{A66AB3EB-CC28-4058-9CCA-AC3F8C2ECB24}"/>
    <dgm:cxn modelId="{B32E03C7-8478-4A8B-A847-AFBAA054AA19}" srcId="{54206169-F333-467C-958A-248793C1C6AA}" destId="{EDD98EE1-87C6-444C-B1A8-D5E9E74BFD75}" srcOrd="2" destOrd="0" parTransId="{B81D684C-BC82-40A7-86D7-39073F87B348}" sibTransId="{568A4A59-23EA-448C-B3C7-30443BF697FD}"/>
    <dgm:cxn modelId="{02AA92D0-EEB9-4690-BA94-DD078A888318}" type="presOf" srcId="{448903AF-9D5C-4B0C-BD32-701FCC4D5C99}" destId="{EB3D5EC2-4ABD-47FF-9680-790A6D34A448}" srcOrd="0" destOrd="0" presId="urn:microsoft.com/office/officeart/2005/8/layout/target2"/>
    <dgm:cxn modelId="{703A55D6-75D0-463D-AAF6-157B8071CE4E}" srcId="{BE5E5B9A-D903-4D86-B162-096D2EC53E85}" destId="{AFC7A428-3CBB-4B5F-B68C-332A557A7931}" srcOrd="1" destOrd="0" parTransId="{749BB1C1-CCB3-454E-A9DA-0D3A41587B43}" sibTransId="{C056B961-F76C-4C46-89E3-48E6723AA9DC}"/>
    <dgm:cxn modelId="{772BC4D6-5932-4C2A-8F63-CCCC2F9E1EF3}" srcId="{6E3503F2-208D-417D-962E-E7DFABA1F8AF}" destId="{01DCCFDC-92FE-4ADF-BD70-29ADAB3F9284}" srcOrd="1" destOrd="0" parTransId="{F8DD467C-227B-4443-B46D-D29661CE322D}" sibTransId="{5AF44343-62C5-4CBD-9019-184645932E69}"/>
    <dgm:cxn modelId="{6EEB3CE7-0B6D-45EB-8EA6-180CEBA839E4}" srcId="{54206169-F333-467C-958A-248793C1C6AA}" destId="{5C7A32DE-2DAB-4AA4-AA80-AE0262499B7B}" srcOrd="0" destOrd="0" parTransId="{7084242A-E6EE-482B-B63B-29C3FBBC90AA}" sibTransId="{B1B6E4F9-A687-4D0C-96C5-448E264CA030}"/>
    <dgm:cxn modelId="{E9CF9CE7-AD55-4E16-88C7-3E804757D53D}" type="presOf" srcId="{AFC7A428-3CBB-4B5F-B68C-332A557A7931}" destId="{8A97D5C3-9299-4145-B770-539B6CCD217F}" srcOrd="0" destOrd="0" presId="urn:microsoft.com/office/officeart/2005/8/layout/target2"/>
    <dgm:cxn modelId="{1CBF47E8-8F26-4301-8D63-C39EA95976ED}" type="presOf" srcId="{F9029B12-16EB-4C8D-8B46-BD31B7B80E18}" destId="{F5068A97-E06D-4BDE-8EE1-62CDDFDCDC71}" srcOrd="0" destOrd="0" presId="urn:microsoft.com/office/officeart/2005/8/layout/target2"/>
    <dgm:cxn modelId="{EA3E8CF3-5BC2-429C-A44B-F3E0CA6FB380}" srcId="{BE5E5B9A-D903-4D86-B162-096D2EC53E85}" destId="{10E290B9-153C-4964-BFF8-3B2E4D325101}" srcOrd="0" destOrd="0" parTransId="{B20F2510-A2A0-468C-8156-7D0CB3C178CB}" sibTransId="{5B2F9051-33EE-4008-9D6E-3852F0444599}"/>
    <dgm:cxn modelId="{C92CDCFA-5649-42B0-85F3-7022DA0D8937}" type="presOf" srcId="{4DDE047D-B4AB-42FB-988B-C8FE15901320}" destId="{B3B13CA5-45DC-42B0-B061-486AF80F1AA7}" srcOrd="0" destOrd="0" presId="urn:microsoft.com/office/officeart/2005/8/layout/target2"/>
    <dgm:cxn modelId="{CD8382FB-E882-4235-9F8C-3AF9D6332686}" type="presOf" srcId="{3342D5A3-8AF7-4F53-A124-A1D05B6EE254}" destId="{8F23ECCD-B101-48F6-B7F7-4A8CE986B70C}" srcOrd="0" destOrd="0" presId="urn:microsoft.com/office/officeart/2005/8/layout/target2"/>
    <dgm:cxn modelId="{2A5824A0-4892-4C43-BF72-AC88F14DA679}" type="presParOf" srcId="{B3B13CA5-45DC-42B0-B061-486AF80F1AA7}" destId="{45F53435-A7B5-4897-86F1-26C0E655C061}" srcOrd="0" destOrd="0" presId="urn:microsoft.com/office/officeart/2005/8/layout/target2"/>
    <dgm:cxn modelId="{FE4F34F2-682A-418D-B528-C7F597365FD4}" type="presParOf" srcId="{45F53435-A7B5-4897-86F1-26C0E655C061}" destId="{C6EAACEB-653C-4039-8775-73595853A5B4}" srcOrd="0" destOrd="0" presId="urn:microsoft.com/office/officeart/2005/8/layout/target2"/>
    <dgm:cxn modelId="{39E358A0-0502-4BFF-8C90-46D030DF948F}" type="presParOf" srcId="{45F53435-A7B5-4897-86F1-26C0E655C061}" destId="{28F979BE-E571-4C44-8B3B-54E6578ED368}" srcOrd="1" destOrd="0" presId="urn:microsoft.com/office/officeart/2005/8/layout/target2"/>
    <dgm:cxn modelId="{1BB43000-B247-416E-AD64-6F1A2E8D77A8}" type="presParOf" srcId="{28F979BE-E571-4C44-8B3B-54E6578ED368}" destId="{302CB291-C31B-469F-81B8-C59D547977CE}" srcOrd="0" destOrd="0" presId="urn:microsoft.com/office/officeart/2005/8/layout/target2"/>
    <dgm:cxn modelId="{104F2831-0773-451F-9599-5812386F6E8B}" type="presParOf" srcId="{28F979BE-E571-4C44-8B3B-54E6578ED368}" destId="{6AFCBEFF-6820-448A-9DAF-CD75522CE903}" srcOrd="1" destOrd="0" presId="urn:microsoft.com/office/officeart/2005/8/layout/target2"/>
    <dgm:cxn modelId="{FD305AC5-08A1-4BC3-BE8C-1BE87EA033E3}" type="presParOf" srcId="{28F979BE-E571-4C44-8B3B-54E6578ED368}" destId="{8A97D5C3-9299-4145-B770-539B6CCD217F}" srcOrd="2" destOrd="0" presId="urn:microsoft.com/office/officeart/2005/8/layout/target2"/>
    <dgm:cxn modelId="{4098CC03-47DA-402E-9550-AB1AE9C1C82F}" type="presParOf" srcId="{28F979BE-E571-4C44-8B3B-54E6578ED368}" destId="{44D219AC-FD37-41C1-BFBE-C4ADD7664953}" srcOrd="3" destOrd="0" presId="urn:microsoft.com/office/officeart/2005/8/layout/target2"/>
    <dgm:cxn modelId="{4B098F2B-EA89-4A0F-BB43-282FF99C4CA9}" type="presParOf" srcId="{28F979BE-E571-4C44-8B3B-54E6578ED368}" destId="{8F23ECCD-B101-48F6-B7F7-4A8CE986B70C}" srcOrd="4" destOrd="0" presId="urn:microsoft.com/office/officeart/2005/8/layout/target2"/>
    <dgm:cxn modelId="{F286E255-FE6F-45BD-AF38-6BDA52860FDC}" type="presParOf" srcId="{B3B13CA5-45DC-42B0-B061-486AF80F1AA7}" destId="{89D20AA7-94BF-4EAB-A987-CBA756B3D69B}" srcOrd="1" destOrd="0" presId="urn:microsoft.com/office/officeart/2005/8/layout/target2"/>
    <dgm:cxn modelId="{B031CFC9-CAB4-4C0D-A1C5-4E4A9544F884}" type="presParOf" srcId="{89D20AA7-94BF-4EAB-A987-CBA756B3D69B}" destId="{BF1CD52C-8BC7-4A81-872E-24604D49197C}" srcOrd="0" destOrd="0" presId="urn:microsoft.com/office/officeart/2005/8/layout/target2"/>
    <dgm:cxn modelId="{9CEA695B-91C9-4AC4-B916-D9A4A88E8C68}" type="presParOf" srcId="{89D20AA7-94BF-4EAB-A987-CBA756B3D69B}" destId="{15E6F7EC-0CCB-48C4-8B21-89737329051B}" srcOrd="1" destOrd="0" presId="urn:microsoft.com/office/officeart/2005/8/layout/target2"/>
    <dgm:cxn modelId="{B760C6DF-6773-498B-94A4-391B731258D1}" type="presParOf" srcId="{15E6F7EC-0CCB-48C4-8B21-89737329051B}" destId="{5B2759A9-5A13-4032-B3C2-25EFFC1D0142}" srcOrd="0" destOrd="0" presId="urn:microsoft.com/office/officeart/2005/8/layout/target2"/>
    <dgm:cxn modelId="{A7AA463F-9E2F-4D69-8AE7-8107EFF1E4EE}" type="presParOf" srcId="{15E6F7EC-0CCB-48C4-8B21-89737329051B}" destId="{A030D25E-6028-46D5-823E-15635832911B}" srcOrd="1" destOrd="0" presId="urn:microsoft.com/office/officeart/2005/8/layout/target2"/>
    <dgm:cxn modelId="{422DEFC2-F438-4FE5-8158-56706688B3F2}" type="presParOf" srcId="{15E6F7EC-0CCB-48C4-8B21-89737329051B}" destId="{F5068A97-E06D-4BDE-8EE1-62CDDFDCDC71}" srcOrd="2" destOrd="0" presId="urn:microsoft.com/office/officeart/2005/8/layout/target2"/>
    <dgm:cxn modelId="{C3943508-FEF5-4863-9868-330912AB78A9}" type="presParOf" srcId="{15E6F7EC-0CCB-48C4-8B21-89737329051B}" destId="{ED4C8F75-80FF-4021-B5D9-2454F7431B2D}" srcOrd="3" destOrd="0" presId="urn:microsoft.com/office/officeart/2005/8/layout/target2"/>
    <dgm:cxn modelId="{D0D79BCC-D690-4993-BC1B-DBBF2A5B35BF}" type="presParOf" srcId="{15E6F7EC-0CCB-48C4-8B21-89737329051B}" destId="{45A0597B-2C27-4CC7-80F8-161B6355AF0D}" srcOrd="4" destOrd="0" presId="urn:microsoft.com/office/officeart/2005/8/layout/target2"/>
    <dgm:cxn modelId="{EF3AE266-124A-48FE-A923-DD2EEEF51965}" type="presParOf" srcId="{15E6F7EC-0CCB-48C4-8B21-89737329051B}" destId="{A4849773-04F9-4CBE-BC01-3BEC931D0269}" srcOrd="5" destOrd="0" presId="urn:microsoft.com/office/officeart/2005/8/layout/target2"/>
    <dgm:cxn modelId="{07832BB1-0F2E-472C-B059-34AB41AD6793}" type="presParOf" srcId="{15E6F7EC-0CCB-48C4-8B21-89737329051B}" destId="{D88B9841-8432-40F0-AAE6-3CCBEC1A352B}" srcOrd="6" destOrd="0" presId="urn:microsoft.com/office/officeart/2005/8/layout/target2"/>
    <dgm:cxn modelId="{5FC3E51C-70F6-4BEF-A681-A31E6057BE66}" type="presParOf" srcId="{B3B13CA5-45DC-42B0-B061-486AF80F1AA7}" destId="{77789687-4848-4D25-89C0-E4605A897573}" srcOrd="2" destOrd="0" presId="urn:microsoft.com/office/officeart/2005/8/layout/target2"/>
    <dgm:cxn modelId="{8DD70AFE-CAF2-4D9B-8792-6FC37D19A56F}" type="presParOf" srcId="{77789687-4848-4D25-89C0-E4605A897573}" destId="{CA2510BD-CF54-4DEA-8FF2-C1F6DA0DB052}" srcOrd="0" destOrd="0" presId="urn:microsoft.com/office/officeart/2005/8/layout/target2"/>
    <dgm:cxn modelId="{B275BD38-44CD-4B9E-ACDB-DCDC0E6C6880}" type="presParOf" srcId="{77789687-4848-4D25-89C0-E4605A897573}" destId="{11BAF21D-5529-44EE-96D7-A7B74BF8F9AA}" srcOrd="1" destOrd="0" presId="urn:microsoft.com/office/officeart/2005/8/layout/target2"/>
    <dgm:cxn modelId="{52B8CB6C-9496-41FC-B06C-11749E81FE53}" type="presParOf" srcId="{11BAF21D-5529-44EE-96D7-A7B74BF8F9AA}" destId="{EB3D5EC2-4ABD-47FF-9680-790A6D34A448}" srcOrd="0" destOrd="0" presId="urn:microsoft.com/office/officeart/2005/8/layout/target2"/>
    <dgm:cxn modelId="{DA189299-091C-4520-AA22-E2EDA512ACC0}" type="presParOf" srcId="{11BAF21D-5529-44EE-96D7-A7B74BF8F9AA}" destId="{BB97F462-C406-4041-A286-3E9F9D87FCEA}" srcOrd="1" destOrd="0" presId="urn:microsoft.com/office/officeart/2005/8/layout/target2"/>
    <dgm:cxn modelId="{83D5BF38-126E-46A6-AA2F-DA2E33FBA5DD}" type="presParOf" srcId="{11BAF21D-5529-44EE-96D7-A7B74BF8F9AA}" destId="{7FEA83F3-EDCA-46AB-9EF6-6793E1476230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46DE7-DC44-4F35-8D4B-AE0C66F651D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A627BB3-DCEF-4DD6-B1A9-77C84FB69FB9}">
      <dgm:prSet phldrT="[Testo]"/>
      <dgm:spPr/>
      <dgm:t>
        <a:bodyPr/>
        <a:lstStyle/>
        <a:p>
          <a:r>
            <a:rPr lang="it-IT" dirty="0"/>
            <a:t>Acquisizione visitatori</a:t>
          </a:r>
        </a:p>
      </dgm:t>
    </dgm:pt>
    <dgm:pt modelId="{2345A032-E9D9-4C82-A4A9-90D7F9A5BAC4}" type="parTrans" cxnId="{3C3C29BF-67CA-4CF7-A703-7D5F35F980FA}">
      <dgm:prSet/>
      <dgm:spPr/>
      <dgm:t>
        <a:bodyPr/>
        <a:lstStyle/>
        <a:p>
          <a:endParaRPr lang="it-IT"/>
        </a:p>
      </dgm:t>
    </dgm:pt>
    <dgm:pt modelId="{E44F2354-E2D4-4664-941E-0C03326D1204}" type="sibTrans" cxnId="{3C3C29BF-67CA-4CF7-A703-7D5F35F980FA}">
      <dgm:prSet/>
      <dgm:spPr/>
      <dgm:t>
        <a:bodyPr/>
        <a:lstStyle/>
        <a:p>
          <a:endParaRPr lang="it-IT"/>
        </a:p>
      </dgm:t>
    </dgm:pt>
    <dgm:pt modelId="{2920FF72-B1A5-4EF4-B4B5-ACF4F01AC299}">
      <dgm:prSet phldrT="[Testo]"/>
      <dgm:spPr/>
      <dgm:t>
        <a:bodyPr/>
        <a:lstStyle/>
        <a:p>
          <a:r>
            <a:rPr lang="it-IT" dirty="0"/>
            <a:t>Analisi dei dati</a:t>
          </a:r>
        </a:p>
      </dgm:t>
    </dgm:pt>
    <dgm:pt modelId="{ECA6F7FF-708A-4FFF-9FAC-3ECB60848EC3}" type="parTrans" cxnId="{B1524DFE-EAFC-45F2-AB6E-48D751A09F7F}">
      <dgm:prSet/>
      <dgm:spPr/>
      <dgm:t>
        <a:bodyPr/>
        <a:lstStyle/>
        <a:p>
          <a:endParaRPr lang="it-IT"/>
        </a:p>
      </dgm:t>
    </dgm:pt>
    <dgm:pt modelId="{AAA7090C-2CD3-4D23-825F-5400B68FFB95}" type="sibTrans" cxnId="{B1524DFE-EAFC-45F2-AB6E-48D751A09F7F}">
      <dgm:prSet/>
      <dgm:spPr/>
      <dgm:t>
        <a:bodyPr/>
        <a:lstStyle/>
        <a:p>
          <a:endParaRPr lang="it-IT"/>
        </a:p>
      </dgm:t>
    </dgm:pt>
    <dgm:pt modelId="{3B0656F7-60DD-46AF-B38D-761C9C1B094F}">
      <dgm:prSet phldrT="[Testo]"/>
      <dgm:spPr/>
      <dgm:t>
        <a:bodyPr/>
        <a:lstStyle/>
        <a:p>
          <a:r>
            <a:rPr lang="it-IT"/>
            <a:t>Conversione </a:t>
          </a:r>
          <a:r>
            <a:rPr lang="it-IT" dirty="0"/>
            <a:t>dei visitatori</a:t>
          </a:r>
        </a:p>
      </dgm:t>
    </dgm:pt>
    <dgm:pt modelId="{D7C13C45-ECAA-46FB-B984-6A14AF87069E}" type="parTrans" cxnId="{99401F28-4702-4FCD-B06E-E62AFB89E7A6}">
      <dgm:prSet/>
      <dgm:spPr/>
      <dgm:t>
        <a:bodyPr/>
        <a:lstStyle/>
        <a:p>
          <a:endParaRPr lang="it-IT"/>
        </a:p>
      </dgm:t>
    </dgm:pt>
    <dgm:pt modelId="{47EE855E-7CB7-43E0-8119-B14793F4644A}" type="sibTrans" cxnId="{99401F28-4702-4FCD-B06E-E62AFB89E7A6}">
      <dgm:prSet/>
      <dgm:spPr/>
      <dgm:t>
        <a:bodyPr/>
        <a:lstStyle/>
        <a:p>
          <a:endParaRPr lang="it-IT"/>
        </a:p>
      </dgm:t>
    </dgm:pt>
    <dgm:pt modelId="{25DC1227-4310-4710-9500-C8068164378E}" type="pres">
      <dgm:prSet presAssocID="{D2C46DE7-DC44-4F35-8D4B-AE0C66F651D6}" presName="cycle" presStyleCnt="0">
        <dgm:presLayoutVars>
          <dgm:dir/>
          <dgm:resizeHandles val="exact"/>
        </dgm:presLayoutVars>
      </dgm:prSet>
      <dgm:spPr/>
    </dgm:pt>
    <dgm:pt modelId="{365D0823-91DC-4738-B9AF-D2FDE7487058}" type="pres">
      <dgm:prSet presAssocID="{1A627BB3-DCEF-4DD6-B1A9-77C84FB69FB9}" presName="node" presStyleLbl="node1" presStyleIdx="0" presStyleCnt="3">
        <dgm:presLayoutVars>
          <dgm:bulletEnabled val="1"/>
        </dgm:presLayoutVars>
      </dgm:prSet>
      <dgm:spPr/>
    </dgm:pt>
    <dgm:pt modelId="{CDF30F1D-6A79-4F10-90E8-D695C52D72F2}" type="pres">
      <dgm:prSet presAssocID="{E44F2354-E2D4-4664-941E-0C03326D1204}" presName="sibTrans" presStyleLbl="sibTrans2D1" presStyleIdx="0" presStyleCnt="3"/>
      <dgm:spPr/>
    </dgm:pt>
    <dgm:pt modelId="{F68B7A41-D7E5-4AE2-81A7-BFF3402D805F}" type="pres">
      <dgm:prSet presAssocID="{E44F2354-E2D4-4664-941E-0C03326D1204}" presName="connectorText" presStyleLbl="sibTrans2D1" presStyleIdx="0" presStyleCnt="3"/>
      <dgm:spPr/>
    </dgm:pt>
    <dgm:pt modelId="{124887D2-4BE6-47B8-9E14-E94658DE0B63}" type="pres">
      <dgm:prSet presAssocID="{3B0656F7-60DD-46AF-B38D-761C9C1B094F}" presName="node" presStyleLbl="node1" presStyleIdx="1" presStyleCnt="3">
        <dgm:presLayoutVars>
          <dgm:bulletEnabled val="1"/>
        </dgm:presLayoutVars>
      </dgm:prSet>
      <dgm:spPr/>
    </dgm:pt>
    <dgm:pt modelId="{FA035D2C-5CB8-4038-B564-7EC17CAE4464}" type="pres">
      <dgm:prSet presAssocID="{47EE855E-7CB7-43E0-8119-B14793F4644A}" presName="sibTrans" presStyleLbl="sibTrans2D1" presStyleIdx="1" presStyleCnt="3"/>
      <dgm:spPr/>
    </dgm:pt>
    <dgm:pt modelId="{5A49CCFC-1973-4B4B-8873-58EBFF08293A}" type="pres">
      <dgm:prSet presAssocID="{47EE855E-7CB7-43E0-8119-B14793F4644A}" presName="connectorText" presStyleLbl="sibTrans2D1" presStyleIdx="1" presStyleCnt="3"/>
      <dgm:spPr/>
    </dgm:pt>
    <dgm:pt modelId="{38B18A63-3466-4F6D-8187-F516327A0409}" type="pres">
      <dgm:prSet presAssocID="{2920FF72-B1A5-4EF4-B4B5-ACF4F01AC299}" presName="node" presStyleLbl="node1" presStyleIdx="2" presStyleCnt="3">
        <dgm:presLayoutVars>
          <dgm:bulletEnabled val="1"/>
        </dgm:presLayoutVars>
      </dgm:prSet>
      <dgm:spPr/>
    </dgm:pt>
    <dgm:pt modelId="{35D1118A-5932-4BB4-8C2C-AADBE62CF914}" type="pres">
      <dgm:prSet presAssocID="{AAA7090C-2CD3-4D23-825F-5400B68FFB95}" presName="sibTrans" presStyleLbl="sibTrans2D1" presStyleIdx="2" presStyleCnt="3"/>
      <dgm:spPr/>
    </dgm:pt>
    <dgm:pt modelId="{55AC25B4-7AA3-41C2-8EE0-4D1C4A0922A4}" type="pres">
      <dgm:prSet presAssocID="{AAA7090C-2CD3-4D23-825F-5400B68FFB95}" presName="connectorText" presStyleLbl="sibTrans2D1" presStyleIdx="2" presStyleCnt="3"/>
      <dgm:spPr/>
    </dgm:pt>
  </dgm:ptLst>
  <dgm:cxnLst>
    <dgm:cxn modelId="{9A227B1B-B30E-411F-8022-979B28B02A2E}" type="presOf" srcId="{D2C46DE7-DC44-4F35-8D4B-AE0C66F651D6}" destId="{25DC1227-4310-4710-9500-C8068164378E}" srcOrd="0" destOrd="0" presId="urn:microsoft.com/office/officeart/2005/8/layout/cycle2"/>
    <dgm:cxn modelId="{99401F28-4702-4FCD-B06E-E62AFB89E7A6}" srcId="{D2C46DE7-DC44-4F35-8D4B-AE0C66F651D6}" destId="{3B0656F7-60DD-46AF-B38D-761C9C1B094F}" srcOrd="1" destOrd="0" parTransId="{D7C13C45-ECAA-46FB-B984-6A14AF87069E}" sibTransId="{47EE855E-7CB7-43E0-8119-B14793F4644A}"/>
    <dgm:cxn modelId="{E4277D2D-6472-4839-8BB3-CE8FDFD0C472}" type="presOf" srcId="{3B0656F7-60DD-46AF-B38D-761C9C1B094F}" destId="{124887D2-4BE6-47B8-9E14-E94658DE0B63}" srcOrd="0" destOrd="0" presId="urn:microsoft.com/office/officeart/2005/8/layout/cycle2"/>
    <dgm:cxn modelId="{BF4ED73B-B489-4C52-A1AC-B8FAD762B2AF}" type="presOf" srcId="{47EE855E-7CB7-43E0-8119-B14793F4644A}" destId="{5A49CCFC-1973-4B4B-8873-58EBFF08293A}" srcOrd="1" destOrd="0" presId="urn:microsoft.com/office/officeart/2005/8/layout/cycle2"/>
    <dgm:cxn modelId="{2D2D7D4A-310F-42BD-978B-7FC7BE442F7C}" type="presOf" srcId="{E44F2354-E2D4-4664-941E-0C03326D1204}" destId="{CDF30F1D-6A79-4F10-90E8-D695C52D72F2}" srcOrd="0" destOrd="0" presId="urn:microsoft.com/office/officeart/2005/8/layout/cycle2"/>
    <dgm:cxn modelId="{06637350-D122-4DEC-B2B1-C49C6EB4AC62}" type="presOf" srcId="{2920FF72-B1A5-4EF4-B4B5-ACF4F01AC299}" destId="{38B18A63-3466-4F6D-8187-F516327A0409}" srcOrd="0" destOrd="0" presId="urn:microsoft.com/office/officeart/2005/8/layout/cycle2"/>
    <dgm:cxn modelId="{7B6D7485-9521-4E86-B7CD-C995C1DF1B48}" type="presOf" srcId="{1A627BB3-DCEF-4DD6-B1A9-77C84FB69FB9}" destId="{365D0823-91DC-4738-B9AF-D2FDE7487058}" srcOrd="0" destOrd="0" presId="urn:microsoft.com/office/officeart/2005/8/layout/cycle2"/>
    <dgm:cxn modelId="{EB4BB988-6543-4046-A634-BBF42F443214}" type="presOf" srcId="{AAA7090C-2CD3-4D23-825F-5400B68FFB95}" destId="{55AC25B4-7AA3-41C2-8EE0-4D1C4A0922A4}" srcOrd="1" destOrd="0" presId="urn:microsoft.com/office/officeart/2005/8/layout/cycle2"/>
    <dgm:cxn modelId="{5BB39EA2-B6CC-4682-91A2-AA7FAFE02A74}" type="presOf" srcId="{E44F2354-E2D4-4664-941E-0C03326D1204}" destId="{F68B7A41-D7E5-4AE2-81A7-BFF3402D805F}" srcOrd="1" destOrd="0" presId="urn:microsoft.com/office/officeart/2005/8/layout/cycle2"/>
    <dgm:cxn modelId="{7478EBAB-9904-4751-9537-E21EB7E5A126}" type="presOf" srcId="{AAA7090C-2CD3-4D23-825F-5400B68FFB95}" destId="{35D1118A-5932-4BB4-8C2C-AADBE62CF914}" srcOrd="0" destOrd="0" presId="urn:microsoft.com/office/officeart/2005/8/layout/cycle2"/>
    <dgm:cxn modelId="{3C3C29BF-67CA-4CF7-A703-7D5F35F980FA}" srcId="{D2C46DE7-DC44-4F35-8D4B-AE0C66F651D6}" destId="{1A627BB3-DCEF-4DD6-B1A9-77C84FB69FB9}" srcOrd="0" destOrd="0" parTransId="{2345A032-E9D9-4C82-A4A9-90D7F9A5BAC4}" sibTransId="{E44F2354-E2D4-4664-941E-0C03326D1204}"/>
    <dgm:cxn modelId="{7A8531FD-EE97-4B0B-B8A2-CFBDC12C1404}" type="presOf" srcId="{47EE855E-7CB7-43E0-8119-B14793F4644A}" destId="{FA035D2C-5CB8-4038-B564-7EC17CAE4464}" srcOrd="0" destOrd="0" presId="urn:microsoft.com/office/officeart/2005/8/layout/cycle2"/>
    <dgm:cxn modelId="{B1524DFE-EAFC-45F2-AB6E-48D751A09F7F}" srcId="{D2C46DE7-DC44-4F35-8D4B-AE0C66F651D6}" destId="{2920FF72-B1A5-4EF4-B4B5-ACF4F01AC299}" srcOrd="2" destOrd="0" parTransId="{ECA6F7FF-708A-4FFF-9FAC-3ECB60848EC3}" sibTransId="{AAA7090C-2CD3-4D23-825F-5400B68FFB95}"/>
    <dgm:cxn modelId="{2F4BFDF3-CB53-4EC0-A7BC-319BA97D9628}" type="presParOf" srcId="{25DC1227-4310-4710-9500-C8068164378E}" destId="{365D0823-91DC-4738-B9AF-D2FDE7487058}" srcOrd="0" destOrd="0" presId="urn:microsoft.com/office/officeart/2005/8/layout/cycle2"/>
    <dgm:cxn modelId="{3EFD94EE-271A-4094-82E0-DC32DD8F5C88}" type="presParOf" srcId="{25DC1227-4310-4710-9500-C8068164378E}" destId="{CDF30F1D-6A79-4F10-90E8-D695C52D72F2}" srcOrd="1" destOrd="0" presId="urn:microsoft.com/office/officeart/2005/8/layout/cycle2"/>
    <dgm:cxn modelId="{855480B4-A124-4053-80BC-2FE4ECE152B1}" type="presParOf" srcId="{CDF30F1D-6A79-4F10-90E8-D695C52D72F2}" destId="{F68B7A41-D7E5-4AE2-81A7-BFF3402D805F}" srcOrd="0" destOrd="0" presId="urn:microsoft.com/office/officeart/2005/8/layout/cycle2"/>
    <dgm:cxn modelId="{EEDF3490-CEEB-43C9-B781-AA3E299C5AD8}" type="presParOf" srcId="{25DC1227-4310-4710-9500-C8068164378E}" destId="{124887D2-4BE6-47B8-9E14-E94658DE0B63}" srcOrd="2" destOrd="0" presId="urn:microsoft.com/office/officeart/2005/8/layout/cycle2"/>
    <dgm:cxn modelId="{BA7801BF-6A8B-4F59-B3B1-75702C5E9E4A}" type="presParOf" srcId="{25DC1227-4310-4710-9500-C8068164378E}" destId="{FA035D2C-5CB8-4038-B564-7EC17CAE4464}" srcOrd="3" destOrd="0" presId="urn:microsoft.com/office/officeart/2005/8/layout/cycle2"/>
    <dgm:cxn modelId="{BEE53216-CB4D-457C-92DF-B98387C8E284}" type="presParOf" srcId="{FA035D2C-5CB8-4038-B564-7EC17CAE4464}" destId="{5A49CCFC-1973-4B4B-8873-58EBFF08293A}" srcOrd="0" destOrd="0" presId="urn:microsoft.com/office/officeart/2005/8/layout/cycle2"/>
    <dgm:cxn modelId="{13CDFF8C-7824-4E77-9659-F8EB5B030567}" type="presParOf" srcId="{25DC1227-4310-4710-9500-C8068164378E}" destId="{38B18A63-3466-4F6D-8187-F516327A0409}" srcOrd="4" destOrd="0" presId="urn:microsoft.com/office/officeart/2005/8/layout/cycle2"/>
    <dgm:cxn modelId="{E0313192-28E2-4412-A740-7EAF6D8A7562}" type="presParOf" srcId="{25DC1227-4310-4710-9500-C8068164378E}" destId="{35D1118A-5932-4BB4-8C2C-AADBE62CF914}" srcOrd="5" destOrd="0" presId="urn:microsoft.com/office/officeart/2005/8/layout/cycle2"/>
    <dgm:cxn modelId="{16095ABC-276E-4EE0-9867-44D8074F75D7}" type="presParOf" srcId="{35D1118A-5932-4BB4-8C2C-AADBE62CF914}" destId="{55AC25B4-7AA3-41C2-8EE0-4D1C4A0922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97192" y="739629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Web Marketing</a:t>
          </a:r>
        </a:p>
      </dsp:txBody>
      <dsp:txXfrm>
        <a:off x="4918186" y="760623"/>
        <a:ext cx="1033185" cy="674794"/>
      </dsp:txXfrm>
    </dsp:sp>
    <dsp:sp modelId="{FAA89E3C-1B0A-45ED-BCF4-8AB953C27B70}">
      <dsp:nvSpPr>
        <dsp:cNvPr id="0" name=""/>
        <dsp:cNvSpPr/>
      </dsp:nvSpPr>
      <dsp:spPr>
        <a:xfrm>
          <a:off x="1241601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4193176" y="0"/>
              </a:moveTo>
              <a:lnTo>
                <a:pt x="4193176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704015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SEO (Search Engine </a:t>
          </a:r>
          <a:r>
            <a:rPr lang="it-IT" sz="1300" kern="1200" dirty="0" err="1"/>
            <a:t>Optimization</a:t>
          </a:r>
          <a:r>
            <a:rPr lang="it-IT" sz="1300" kern="1200" dirty="0"/>
            <a:t>)</a:t>
          </a:r>
        </a:p>
      </dsp:txBody>
      <dsp:txXfrm>
        <a:off x="725009" y="1764118"/>
        <a:ext cx="1033185" cy="674794"/>
      </dsp:txXfrm>
    </dsp:sp>
    <dsp:sp modelId="{74A47509-0CEF-49D2-8B8E-3A726780EF12}">
      <dsp:nvSpPr>
        <dsp:cNvPr id="0" name=""/>
        <dsp:cNvSpPr/>
      </dsp:nvSpPr>
      <dsp:spPr>
        <a:xfrm>
          <a:off x="542739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5152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onsite</a:t>
          </a:r>
          <a:endParaRPr lang="it-IT" sz="1300" kern="1200" dirty="0"/>
        </a:p>
      </dsp:txBody>
      <dsp:txXfrm>
        <a:off x="26146" y="2767614"/>
        <a:ext cx="1033185" cy="674794"/>
      </dsp:txXfrm>
    </dsp:sp>
    <dsp:sp modelId="{CFC4D1EF-5F04-47B0-9BBC-102E67BABB0E}">
      <dsp:nvSpPr>
        <dsp:cNvPr id="0" name=""/>
        <dsp:cNvSpPr/>
      </dsp:nvSpPr>
      <dsp:spPr>
        <a:xfrm>
          <a:off x="1241601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402878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offsite</a:t>
          </a:r>
          <a:endParaRPr lang="it-IT" sz="1300" kern="1200" dirty="0"/>
        </a:p>
      </dsp:txBody>
      <dsp:txXfrm>
        <a:off x="1423872" y="2767614"/>
        <a:ext cx="1033185" cy="674794"/>
      </dsp:txXfrm>
    </dsp:sp>
    <dsp:sp modelId="{B169C4AE-CEB0-4A33-905F-E3A6E919B6C6}">
      <dsp:nvSpPr>
        <dsp:cNvPr id="0" name=""/>
        <dsp:cNvSpPr/>
      </dsp:nvSpPr>
      <dsp:spPr>
        <a:xfrm>
          <a:off x="2639327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2795451" y="0"/>
              </a:moveTo>
              <a:lnTo>
                <a:pt x="2795451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101740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300" kern="1200" dirty="0"/>
            <a:t>SEA (Search Engine Advertising)</a:t>
          </a:r>
        </a:p>
      </dsp:txBody>
      <dsp:txXfrm>
        <a:off x="2122734" y="1764118"/>
        <a:ext cx="1033185" cy="674794"/>
      </dsp:txXfrm>
    </dsp:sp>
    <dsp:sp modelId="{7BEC2981-211D-424A-9157-C48649573CDD}">
      <dsp:nvSpPr>
        <dsp:cNvPr id="0" name=""/>
        <dsp:cNvSpPr/>
      </dsp:nvSpPr>
      <dsp:spPr>
        <a:xfrm>
          <a:off x="4037053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1397725" y="0"/>
              </a:moveTo>
              <a:lnTo>
                <a:pt x="1397725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3499466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Social Marketing</a:t>
          </a:r>
        </a:p>
      </dsp:txBody>
      <dsp:txXfrm>
        <a:off x="3520460" y="1764118"/>
        <a:ext cx="1033185" cy="674794"/>
      </dsp:txXfrm>
    </dsp:sp>
    <dsp:sp modelId="{C0CC8733-0C7A-4759-91B1-09FF1D2F91A4}">
      <dsp:nvSpPr>
        <dsp:cNvPr id="0" name=""/>
        <dsp:cNvSpPr/>
      </dsp:nvSpPr>
      <dsp:spPr>
        <a:xfrm>
          <a:off x="5389058" y="1456411"/>
          <a:ext cx="91440" cy="2867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1B98E-C9FB-4982-AC86-4D5D2D9F4C48}">
      <dsp:nvSpPr>
        <dsp:cNvPr id="0" name=""/>
        <dsp:cNvSpPr/>
      </dsp:nvSpPr>
      <dsp:spPr>
        <a:xfrm>
          <a:off x="4897192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CRM</a:t>
          </a:r>
        </a:p>
      </dsp:txBody>
      <dsp:txXfrm>
        <a:off x="4918186" y="1764118"/>
        <a:ext cx="1033185" cy="674794"/>
      </dsp:txXfrm>
    </dsp:sp>
    <dsp:sp modelId="{ABBADA0A-B32B-48C0-9BF0-2FDEE78F5B38}">
      <dsp:nvSpPr>
        <dsp:cNvPr id="0" name=""/>
        <dsp:cNvSpPr/>
      </dsp:nvSpPr>
      <dsp:spPr>
        <a:xfrm>
          <a:off x="5434778" y="1456411"/>
          <a:ext cx="1397725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1397725" y="143356"/>
              </a:lnTo>
              <a:lnTo>
                <a:pt x="1397725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6294917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DEM (Direct Email Marketing)</a:t>
          </a:r>
        </a:p>
      </dsp:txBody>
      <dsp:txXfrm>
        <a:off x="6315911" y="1764118"/>
        <a:ext cx="1033185" cy="674794"/>
      </dsp:txXfrm>
    </dsp:sp>
    <dsp:sp modelId="{E1B1C0CD-BDB0-4698-B564-F712BB925AF9}">
      <dsp:nvSpPr>
        <dsp:cNvPr id="0" name=""/>
        <dsp:cNvSpPr/>
      </dsp:nvSpPr>
      <dsp:spPr>
        <a:xfrm>
          <a:off x="5434778" y="1456411"/>
          <a:ext cx="2795451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2795451" y="143356"/>
              </a:lnTo>
              <a:lnTo>
                <a:pt x="2795451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692643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Integrazione</a:t>
          </a:r>
        </a:p>
      </dsp:txBody>
      <dsp:txXfrm>
        <a:off x="7713637" y="1764118"/>
        <a:ext cx="1033185" cy="674794"/>
      </dsp:txXfrm>
    </dsp:sp>
    <dsp:sp modelId="{00BA9F6F-D396-4B4D-B2C5-0578D04A0883}">
      <dsp:nvSpPr>
        <dsp:cNvPr id="0" name=""/>
        <dsp:cNvSpPr/>
      </dsp:nvSpPr>
      <dsp:spPr>
        <a:xfrm>
          <a:off x="7531367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698862" y="0"/>
              </a:moveTo>
              <a:lnTo>
                <a:pt x="698862" y="143356"/>
              </a:lnTo>
              <a:lnTo>
                <a:pt x="0" y="143356"/>
              </a:lnTo>
              <a:lnTo>
                <a:pt x="0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993780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online-offline</a:t>
          </a:r>
        </a:p>
      </dsp:txBody>
      <dsp:txXfrm>
        <a:off x="7014774" y="2767614"/>
        <a:ext cx="1033185" cy="674794"/>
      </dsp:txXfrm>
    </dsp:sp>
    <dsp:sp modelId="{59B00604-DFCB-4719-A322-7B4A25654339}">
      <dsp:nvSpPr>
        <dsp:cNvPr id="0" name=""/>
        <dsp:cNvSpPr/>
      </dsp:nvSpPr>
      <dsp:spPr>
        <a:xfrm>
          <a:off x="8230230" y="2459907"/>
          <a:ext cx="698862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698862" y="143356"/>
              </a:lnTo>
              <a:lnTo>
                <a:pt x="698862" y="28671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391506" y="2746620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online-online</a:t>
          </a:r>
        </a:p>
      </dsp:txBody>
      <dsp:txXfrm>
        <a:off x="8412500" y="2767614"/>
        <a:ext cx="1033185" cy="674794"/>
      </dsp:txXfrm>
    </dsp:sp>
    <dsp:sp modelId="{5296F954-5A72-443D-A554-5955DAC79A02}">
      <dsp:nvSpPr>
        <dsp:cNvPr id="0" name=""/>
        <dsp:cNvSpPr/>
      </dsp:nvSpPr>
      <dsp:spPr>
        <a:xfrm>
          <a:off x="5434778" y="1456411"/>
          <a:ext cx="4193176" cy="2867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356"/>
              </a:lnTo>
              <a:lnTo>
                <a:pt x="4193176" y="143356"/>
              </a:lnTo>
              <a:lnTo>
                <a:pt x="4193176" y="2867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9090369" y="1743124"/>
          <a:ext cx="1075173" cy="716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Analisi dati</a:t>
          </a:r>
        </a:p>
      </dsp:txBody>
      <dsp:txXfrm>
        <a:off x="9111363" y="1764118"/>
        <a:ext cx="1033185" cy="6747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EAACEB-653C-4039-8775-73595853A5B4}">
      <dsp:nvSpPr>
        <dsp:cNvPr id="0" name=""/>
        <dsp:cNvSpPr/>
      </dsp:nvSpPr>
      <dsp:spPr>
        <a:xfrm>
          <a:off x="0" y="0"/>
          <a:ext cx="9906000" cy="4321908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335428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Digital Marketing</a:t>
          </a:r>
        </a:p>
      </dsp:txBody>
      <dsp:txXfrm>
        <a:off x="107597" y="107597"/>
        <a:ext cx="9690806" cy="4106714"/>
      </dsp:txXfrm>
    </dsp:sp>
    <dsp:sp modelId="{302CB291-C31B-469F-81B8-C59D547977CE}">
      <dsp:nvSpPr>
        <dsp:cNvPr id="0" name=""/>
        <dsp:cNvSpPr/>
      </dsp:nvSpPr>
      <dsp:spPr>
        <a:xfrm>
          <a:off x="247650" y="1080477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App</a:t>
          </a:r>
        </a:p>
      </dsp:txBody>
      <dsp:txXfrm>
        <a:off x="277679" y="1110506"/>
        <a:ext cx="1425842" cy="916380"/>
      </dsp:txXfrm>
    </dsp:sp>
    <dsp:sp modelId="{8A97D5C3-9299-4145-B770-539B6CCD217F}">
      <dsp:nvSpPr>
        <dsp:cNvPr id="0" name=""/>
        <dsp:cNvSpPr/>
      </dsp:nvSpPr>
      <dsp:spPr>
        <a:xfrm>
          <a:off x="247650" y="2104873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DEM</a:t>
          </a:r>
        </a:p>
      </dsp:txBody>
      <dsp:txXfrm>
        <a:off x="277679" y="2134902"/>
        <a:ext cx="1425842" cy="916380"/>
      </dsp:txXfrm>
    </dsp:sp>
    <dsp:sp modelId="{8F23ECCD-B101-48F6-B7F7-4A8CE986B70C}">
      <dsp:nvSpPr>
        <dsp:cNvPr id="0" name=""/>
        <dsp:cNvSpPr/>
      </dsp:nvSpPr>
      <dsp:spPr>
        <a:xfrm>
          <a:off x="247650" y="3129270"/>
          <a:ext cx="1485900" cy="976438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CRM</a:t>
          </a:r>
        </a:p>
      </dsp:txBody>
      <dsp:txXfrm>
        <a:off x="277679" y="3159299"/>
        <a:ext cx="1425842" cy="916380"/>
      </dsp:txXfrm>
    </dsp:sp>
    <dsp:sp modelId="{BF1CD52C-8BC7-4A81-872E-24604D49197C}">
      <dsp:nvSpPr>
        <dsp:cNvPr id="0" name=""/>
        <dsp:cNvSpPr/>
      </dsp:nvSpPr>
      <dsp:spPr>
        <a:xfrm>
          <a:off x="1981200" y="1080477"/>
          <a:ext cx="7677150" cy="3025335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921088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Web Marketing</a:t>
          </a:r>
        </a:p>
      </dsp:txBody>
      <dsp:txXfrm>
        <a:off x="2074239" y="1173516"/>
        <a:ext cx="7491072" cy="2839257"/>
      </dsp:txXfrm>
    </dsp:sp>
    <dsp:sp modelId="{5B2759A9-5A13-4032-B3C2-25EFFC1D0142}">
      <dsp:nvSpPr>
        <dsp:cNvPr id="0" name=""/>
        <dsp:cNvSpPr/>
      </dsp:nvSpPr>
      <dsp:spPr>
        <a:xfrm>
          <a:off x="2173128" y="2139344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/>
            <a:t>Linkbuilding</a:t>
          </a:r>
          <a:endParaRPr lang="it-IT" sz="1900" kern="1200" dirty="0"/>
        </a:p>
      </dsp:txBody>
      <dsp:txXfrm>
        <a:off x="2185693" y="2151909"/>
        <a:ext cx="1510300" cy="383430"/>
      </dsp:txXfrm>
    </dsp:sp>
    <dsp:sp modelId="{F5068A97-E06D-4BDE-8EE1-62CDDFDCDC71}">
      <dsp:nvSpPr>
        <dsp:cNvPr id="0" name=""/>
        <dsp:cNvSpPr/>
      </dsp:nvSpPr>
      <dsp:spPr>
        <a:xfrm>
          <a:off x="2173128" y="2582803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Content</a:t>
          </a:r>
        </a:p>
      </dsp:txBody>
      <dsp:txXfrm>
        <a:off x="2185693" y="2595368"/>
        <a:ext cx="1510300" cy="383430"/>
      </dsp:txXfrm>
    </dsp:sp>
    <dsp:sp modelId="{45A0597B-2C27-4CC7-80F8-161B6355AF0D}">
      <dsp:nvSpPr>
        <dsp:cNvPr id="0" name=""/>
        <dsp:cNvSpPr/>
      </dsp:nvSpPr>
      <dsp:spPr>
        <a:xfrm>
          <a:off x="2173128" y="3026262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Sito</a:t>
          </a:r>
        </a:p>
      </dsp:txBody>
      <dsp:txXfrm>
        <a:off x="2185693" y="3038827"/>
        <a:ext cx="1510300" cy="383430"/>
      </dsp:txXfrm>
    </dsp:sp>
    <dsp:sp modelId="{D88B9841-8432-40F0-AAE6-3CCBEC1A352B}">
      <dsp:nvSpPr>
        <dsp:cNvPr id="0" name=""/>
        <dsp:cNvSpPr/>
      </dsp:nvSpPr>
      <dsp:spPr>
        <a:xfrm>
          <a:off x="2173128" y="3469721"/>
          <a:ext cx="1535430" cy="40856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Social</a:t>
          </a:r>
        </a:p>
      </dsp:txBody>
      <dsp:txXfrm>
        <a:off x="2185693" y="3482286"/>
        <a:ext cx="1510300" cy="383430"/>
      </dsp:txXfrm>
    </dsp:sp>
    <dsp:sp modelId="{CA2510BD-CF54-4DEA-8FF2-C1F6DA0DB052}">
      <dsp:nvSpPr>
        <dsp:cNvPr id="0" name=""/>
        <dsp:cNvSpPr/>
      </dsp:nvSpPr>
      <dsp:spPr>
        <a:xfrm>
          <a:off x="3912870" y="2160954"/>
          <a:ext cx="5497830" cy="1728763"/>
        </a:xfrm>
        <a:prstGeom prst="roundRect">
          <a:avLst>
            <a:gd name="adj" fmla="val 10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975791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900" kern="1200" dirty="0"/>
            <a:t>Search Engine Marketing</a:t>
          </a:r>
        </a:p>
      </dsp:txBody>
      <dsp:txXfrm>
        <a:off x="3966035" y="2214119"/>
        <a:ext cx="5391500" cy="1622433"/>
      </dsp:txXfrm>
    </dsp:sp>
    <dsp:sp modelId="{EB3D5EC2-4ABD-47FF-9680-790A6D34A448}">
      <dsp:nvSpPr>
        <dsp:cNvPr id="0" name=""/>
        <dsp:cNvSpPr/>
      </dsp:nvSpPr>
      <dsp:spPr>
        <a:xfrm>
          <a:off x="4050315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SEO</a:t>
          </a:r>
        </a:p>
      </dsp:txBody>
      <dsp:txXfrm>
        <a:off x="4074239" y="2962821"/>
        <a:ext cx="2525367" cy="730095"/>
      </dsp:txXfrm>
    </dsp:sp>
    <dsp:sp modelId="{7FEA83F3-EDCA-46AB-9EF6-6793E1476230}">
      <dsp:nvSpPr>
        <dsp:cNvPr id="0" name=""/>
        <dsp:cNvSpPr/>
      </dsp:nvSpPr>
      <dsp:spPr>
        <a:xfrm>
          <a:off x="6696737" y="2938897"/>
          <a:ext cx="2573215" cy="777943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SEA</a:t>
          </a:r>
        </a:p>
      </dsp:txBody>
      <dsp:txXfrm>
        <a:off x="6720661" y="2962821"/>
        <a:ext cx="2525367" cy="730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D0823-91DC-4738-B9AF-D2FDE7487058}">
      <dsp:nvSpPr>
        <dsp:cNvPr id="0" name=""/>
        <dsp:cNvSpPr/>
      </dsp:nvSpPr>
      <dsp:spPr>
        <a:xfrm>
          <a:off x="4183930" y="584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Acquisizione visitatori</a:t>
          </a:r>
        </a:p>
      </dsp:txBody>
      <dsp:txXfrm>
        <a:off x="4409185" y="225839"/>
        <a:ext cx="1087628" cy="1087628"/>
      </dsp:txXfrm>
    </dsp:sp>
    <dsp:sp modelId="{CDF30F1D-6A79-4F10-90E8-D695C52D72F2}">
      <dsp:nvSpPr>
        <dsp:cNvPr id="0" name=""/>
        <dsp:cNvSpPr/>
      </dsp:nvSpPr>
      <dsp:spPr>
        <a:xfrm rot="3600000">
          <a:off x="5320118" y="150124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5350886" y="1551772"/>
        <a:ext cx="287168" cy="311473"/>
      </dsp:txXfrm>
    </dsp:sp>
    <dsp:sp modelId="{124887D2-4BE6-47B8-9E14-E94658DE0B63}">
      <dsp:nvSpPr>
        <dsp:cNvPr id="0" name=""/>
        <dsp:cNvSpPr/>
      </dsp:nvSpPr>
      <dsp:spPr>
        <a:xfrm>
          <a:off x="5340018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/>
            <a:t>Conversione </a:t>
          </a:r>
          <a:r>
            <a:rPr lang="it-IT" sz="1600" kern="1200" dirty="0"/>
            <a:t>dei visitatori</a:t>
          </a:r>
        </a:p>
      </dsp:txBody>
      <dsp:txXfrm>
        <a:off x="5565273" y="2228243"/>
        <a:ext cx="1087628" cy="1087628"/>
      </dsp:txXfrm>
    </dsp:sp>
    <dsp:sp modelId="{FA035D2C-5CB8-4038-B564-7EC17CAE4464}">
      <dsp:nvSpPr>
        <dsp:cNvPr id="0" name=""/>
        <dsp:cNvSpPr/>
      </dsp:nvSpPr>
      <dsp:spPr>
        <a:xfrm rot="10800000">
          <a:off x="4759490" y="2512496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 rot="10800000">
        <a:off x="4882562" y="2616320"/>
        <a:ext cx="287168" cy="311473"/>
      </dsp:txXfrm>
    </dsp:sp>
    <dsp:sp modelId="{38B18A63-3466-4F6D-8187-F516327A0409}">
      <dsp:nvSpPr>
        <dsp:cNvPr id="0" name=""/>
        <dsp:cNvSpPr/>
      </dsp:nvSpPr>
      <dsp:spPr>
        <a:xfrm>
          <a:off x="3027842" y="2002988"/>
          <a:ext cx="1538138" cy="15381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Analisi dei dati</a:t>
          </a:r>
        </a:p>
      </dsp:txBody>
      <dsp:txXfrm>
        <a:off x="3253097" y="2228243"/>
        <a:ext cx="1087628" cy="1087628"/>
      </dsp:txXfrm>
    </dsp:sp>
    <dsp:sp modelId="{35D1118A-5932-4BB4-8C2C-AADBE62CF914}">
      <dsp:nvSpPr>
        <dsp:cNvPr id="0" name=""/>
        <dsp:cNvSpPr/>
      </dsp:nvSpPr>
      <dsp:spPr>
        <a:xfrm rot="18000000">
          <a:off x="4164030" y="1521350"/>
          <a:ext cx="410240" cy="5191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300" kern="1200"/>
        </a:p>
      </dsp:txBody>
      <dsp:txXfrm>
        <a:off x="4194798" y="1678466"/>
        <a:ext cx="287168" cy="311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09/05/2023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09/05/2023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09/05/2023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09/05/2023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09/05/2023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09/05/2023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09/05/2023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09/05/2023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ster.fi/seo-onsite" TargetMode="External"/><Relationship Id="rId2" Type="http://schemas.openxmlformats.org/officeDocument/2006/relationships/hyperlink" Target="http://master.fi/?p=1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sterfirenze.com/" TargetMode="External"/><Relationship Id="rId4" Type="http://schemas.openxmlformats.org/officeDocument/2006/relationships/hyperlink" Target="http://sitoweb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larity.microsoft.com/" TargetMode="External"/><Relationship Id="rId4" Type="http://schemas.openxmlformats.org/officeDocument/2006/relationships/hyperlink" Target="https://webmaster.bing.co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palestrawebmarketing.it/corsi/master-economia-management-e-digital-innovation-per-il-turismo-2020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engineland.com/now-updated-the-periodic-table-of-seo-success-factors-162513" TargetMode="External"/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Digital Marketing per le imprese turistiche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Università degli Studi di Firenze</a:t>
            </a:r>
          </a:p>
          <a:p>
            <a:r>
              <a:rPr lang="it-IT" dirty="0"/>
              <a:t>Master in economia management 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 per il turismo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hlinkClick r:id="rId2"/>
              </a:rPr>
              <a:t>http://master.fi?p=123</a:t>
            </a:r>
            <a:r>
              <a:rPr lang="it-IT" dirty="0"/>
              <a:t> ma del tipo </a:t>
            </a:r>
            <a:r>
              <a:rPr lang="it-IT" dirty="0">
                <a:hlinkClick r:id="rId3"/>
              </a:rPr>
              <a:t>http://master.fi/seo-onsite</a:t>
            </a:r>
            <a:endParaRPr lang="it-IT" dirty="0"/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hlinkClick r:id="rId4"/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hlinkClick r:id="rId5"/>
              </a:rPr>
              <a:t>http://masterfirenze.com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ED454-B679-42E9-A1EE-BDB38384E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struttura della pagina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EF7BFD-E7B9-4389-8036-75400254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Prima di scrivere i contenuti di una pagina ottimizzata è importante ragionare sulla struttura del testo.</a:t>
            </a:r>
          </a:p>
          <a:p>
            <a:r>
              <a:rPr lang="it-IT" dirty="0"/>
              <a:t>Scrivere un titolo accattivante che contenga la keyword per la quale si ottimizza la pagina</a:t>
            </a:r>
          </a:p>
          <a:p>
            <a:r>
              <a:rPr lang="it-IT" dirty="0"/>
              <a:t>Iniziare il testo con un’introduzione interessante che porti a leggere tutto il testo</a:t>
            </a:r>
          </a:p>
          <a:p>
            <a:r>
              <a:rPr lang="it-IT" dirty="0"/>
              <a:t>Dividere il testo con titoli di livello inferiore al primo (H2, H3, …)</a:t>
            </a:r>
          </a:p>
          <a:p>
            <a:r>
              <a:rPr lang="it-IT" dirty="0"/>
              <a:t>Inserire link di approfondimento a siti esterni</a:t>
            </a:r>
          </a:p>
          <a:p>
            <a:r>
              <a:rPr lang="it-IT" dirty="0"/>
              <a:t>Inserire link di conversione ad </a:t>
            </a:r>
            <a:r>
              <a:rPr lang="it-IT"/>
              <a:t>altre pagine del sito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2DD8BE-8779-423C-B195-3B2D830C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76872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3015756"/>
            <a:ext cx="9905999" cy="2775444"/>
          </a:xfrm>
        </p:spPr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698BC45-555D-444C-B9FF-6ABB71EB5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190" y="1616068"/>
            <a:ext cx="7731421" cy="130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7AFEFC-14FB-4236-B397-5F012D6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B8274-F012-47EC-ACC1-A414991B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sito deve contenere contenuti interessanti in modo che i visitatori li condividano</a:t>
            </a:r>
          </a:p>
          <a:p>
            <a:r>
              <a:rPr lang="it-IT" dirty="0"/>
              <a:t>Le operazioni di link building devono essere solamente un’attività volta a lanciare il sito, i link in ingresso devono essere generati spontaneamente dagli utenti che lo visitano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509D76-069A-4A7E-9CBC-8CF1D680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03563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 dirty="0"/>
              <a:t>Cos’è il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Digital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331880-070A-4A2B-8882-6FB194DDE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Misurare le performance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DE2E30-953F-4EB2-8161-EAD15D39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È fondamentale misurare le performance delle campagne e delle azioni che le compongono</a:t>
            </a:r>
          </a:p>
          <a:p>
            <a:r>
              <a:rPr lang="it-IT" dirty="0"/>
              <a:t>I possibili indicatori (KPI: Key Performance </a:t>
            </a:r>
            <a:r>
              <a:rPr lang="it-IT" dirty="0" err="1"/>
              <a:t>Indicators</a:t>
            </a:r>
            <a:r>
              <a:rPr lang="it-IT" dirty="0"/>
              <a:t>) sono molti</a:t>
            </a:r>
          </a:p>
          <a:p>
            <a:pPr lvl="1"/>
            <a:r>
              <a:rPr lang="it-IT" dirty="0"/>
              <a:t>Indicatori generici: quantità di traffico, pubblico raggiunto, …</a:t>
            </a:r>
          </a:p>
          <a:p>
            <a:pPr lvl="1"/>
            <a:r>
              <a:rPr lang="it-IT" dirty="0"/>
              <a:t>Basati sul canale: altri siti web, social, motori di ricerca, …</a:t>
            </a:r>
          </a:p>
          <a:p>
            <a:pPr lvl="1"/>
            <a:r>
              <a:rPr lang="it-IT" dirty="0"/>
              <a:t>Basati sul canale: traffico diretto, traffico organico, </a:t>
            </a:r>
            <a:r>
              <a:rPr lang="it-IT" dirty="0" err="1"/>
              <a:t>referrals</a:t>
            </a:r>
            <a:r>
              <a:rPr lang="it-IT" dirty="0"/>
              <a:t>, …</a:t>
            </a:r>
          </a:p>
          <a:p>
            <a:pPr lvl="1"/>
            <a:r>
              <a:rPr lang="it-IT" dirty="0"/>
              <a:t>Basati sulla campagna: click </a:t>
            </a:r>
            <a:r>
              <a:rPr lang="it-IT" dirty="0" err="1"/>
              <a:t>through</a:t>
            </a:r>
            <a:r>
              <a:rPr lang="it-IT" dirty="0"/>
              <a:t>, conversioni, …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754C93-2ABC-4C7A-A7E5-D806A2C9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92727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https://webmaster.bing.com/)</a:t>
            </a:r>
            <a:endParaRPr 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(</a:t>
            </a:r>
            <a:r>
              <a:rPr lang="it-IT" dirty="0">
                <a:hlinkClick r:id="rId5"/>
              </a:rPr>
              <a:t>https://clarity.microsoft.com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60079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  <a:p>
            <a:r>
              <a:rPr lang="it-IT" dirty="0"/>
              <a:t>È possibile inserire all’interno del sito dei codici che consentono di studiare le azioni compiute dai visitatori (es: prenotare una camera d’albergo)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568549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del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00835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(in media 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8846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64360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39D04-8D02-4951-8F15-BA3B41CA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467DEF-7E3F-42C9-8CE8-E360CE42A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Microsoft </a:t>
            </a:r>
            <a:r>
              <a:rPr lang="it-IT" dirty="0" err="1"/>
              <a:t>Clarity</a:t>
            </a:r>
            <a:r>
              <a:rPr lang="it-IT" dirty="0"/>
              <a:t> è uno strumento utile per valutare e migliorare l’esperienza utente sul sito Web</a:t>
            </a:r>
          </a:p>
          <a:p>
            <a:r>
              <a:rPr lang="it-IT" dirty="0"/>
              <a:t>Offre strumenti che consentono di vedere quali aree delle pagine ricevono più clic (</a:t>
            </a:r>
            <a:r>
              <a:rPr lang="it-IT" dirty="0" err="1"/>
              <a:t>heatmap</a:t>
            </a:r>
            <a:r>
              <a:rPr lang="it-IT" dirty="0"/>
              <a:t>) quali parti delle pagine sono più viste (</a:t>
            </a:r>
            <a:r>
              <a:rPr lang="it-IT" dirty="0" err="1"/>
              <a:t>scrollmap</a:t>
            </a:r>
            <a:r>
              <a:rPr lang="it-IT" dirty="0"/>
              <a:t>) e quali comportamenti hanno gli utenti</a:t>
            </a:r>
          </a:p>
          <a:p>
            <a:r>
              <a:rPr lang="it-IT" dirty="0"/>
              <a:t>Per evitare rischi legati alla privacy e ai dati personali, Microsoft </a:t>
            </a:r>
            <a:r>
              <a:rPr lang="it-IT" dirty="0" err="1"/>
              <a:t>Clarity</a:t>
            </a:r>
            <a:r>
              <a:rPr lang="it-IT" dirty="0"/>
              <a:t> può mascherare alcuni tipi di testo presenti </a:t>
            </a:r>
            <a:r>
              <a:rPr lang="it-IT"/>
              <a:t>nelle pagine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8FF8F9-D30D-47B8-885A-79C74B8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057166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230F51-87EB-4D10-94F4-36D32F02D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</a:t>
            </a:r>
            <a:r>
              <a:rPr lang="it-IT" dirty="0" err="1"/>
              <a:t>attribution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62A4-B0E9-438E-858F-94A89BBFF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Con il termine </a:t>
            </a:r>
            <a:r>
              <a:rPr lang="it-IT" b="1" dirty="0"/>
              <a:t>Media </a:t>
            </a:r>
            <a:r>
              <a:rPr lang="it-IT" b="1" dirty="0" err="1"/>
              <a:t>Attribution</a:t>
            </a:r>
            <a:r>
              <a:rPr lang="it-IT" dirty="0"/>
              <a:t> si indica il processo che porta a capire quale dei sistemi di comunicazione che ha raggiunto l’utente l’ha portato a convertirsi</a:t>
            </a:r>
          </a:p>
          <a:p>
            <a:r>
              <a:rPr lang="it-IT" dirty="0"/>
              <a:t>Il processo di attribuzione non è semplice e non esiste un metodo unico per procedere</a:t>
            </a:r>
          </a:p>
          <a:p>
            <a:r>
              <a:rPr lang="it-IT" dirty="0"/>
              <a:t>Il metodo più semplice </a:t>
            </a:r>
            <a:r>
              <a:rPr lang="it-IT"/>
              <a:t>è detto </a:t>
            </a:r>
            <a:r>
              <a:rPr lang="it-IT" dirty="0"/>
              <a:t>LTA (Last Touch </a:t>
            </a:r>
            <a:r>
              <a:rPr lang="it-IT" dirty="0" err="1"/>
              <a:t>Attribution</a:t>
            </a:r>
            <a:r>
              <a:rPr lang="it-IT" dirty="0"/>
              <a:t>) e assegna la conversione all’ultimo media che ha raggiunto l’utente</a:t>
            </a:r>
          </a:p>
          <a:p>
            <a:r>
              <a:rPr lang="it-IT" dirty="0"/>
              <a:t>Indipendentemente dal sistema utilizzato per calcolarli, è pericoloso utilizzare i dati relativi alla Media </a:t>
            </a:r>
            <a:r>
              <a:rPr lang="it-IT" dirty="0" err="1"/>
              <a:t>Attribution</a:t>
            </a:r>
            <a:r>
              <a:rPr lang="it-IT" dirty="0"/>
              <a:t> per allocare i budget del Web Marketing Mix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5D0EF10-B6D5-4F7D-83E4-E5A355C2D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86776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249487"/>
            <a:ext cx="9905999" cy="3541714"/>
          </a:xfrm>
        </p:spPr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  <a:p>
            <a:r>
              <a:rPr lang="it-IT" dirty="0"/>
              <a:t>È fondamentale fare attenzione ai permessi necessari per contattare le persone (privacy) e per tenere un archivio di indirizzi email (GDPR)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BFD55-E928-4CD4-A850-6E7C9B88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del Digital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7C18E-DE5F-4E46-BDF5-40ED725B2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Efficienza: rispetto alle normali campagne di Mass Media Marketing il Digital Marketing può avere un costo più basso</a:t>
            </a:r>
          </a:p>
          <a:p>
            <a:r>
              <a:rPr lang="it-IT" dirty="0"/>
              <a:t>Interattività: l’utente può scegliere quando iniziare il contatto e quanto farlo durare</a:t>
            </a:r>
          </a:p>
          <a:p>
            <a:r>
              <a:rPr lang="it-IT" dirty="0"/>
              <a:t>Pubblico illimitato: è possibile raggiungere tutti gli utenti connessi al mondo, così come è possibile fare azioni mirate ad un piccolo territorio</a:t>
            </a:r>
          </a:p>
          <a:p>
            <a:r>
              <a:rPr lang="it-IT" dirty="0"/>
              <a:t>Durata: alcune azioni possono durare molti anni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D7F317-714B-428F-B29F-F5D69768F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90361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7" name="Immagine 6" descr="Immagine che contiene interni, testo, nero&#10;&#10;Descrizione generata automaticamente">
            <a:extLst>
              <a:ext uri="{FF2B5EF4-FFF2-40B4-BE49-F238E27FC236}">
                <a16:creationId xmlns:a16="http://schemas.microsoft.com/office/drawing/2014/main" id="{45C2811F-AEA5-4977-9FC1-5098F9E00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671" y="4080175"/>
            <a:ext cx="1863425" cy="186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>
                <a:hlinkClick r:id="rId2"/>
              </a:rPr>
              <a:t>https://www.palestrawebmarketing.it/corsi/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master-economia-management-e-</a:t>
            </a:r>
            <a:r>
              <a:rPr lang="it-IT" dirty="0" err="1">
                <a:hlinkClick r:id="rId2"/>
              </a:rPr>
              <a:t>digital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innovation</a:t>
            </a:r>
            <a:br>
              <a:rPr lang="it-IT" dirty="0">
                <a:hlinkClick r:id="rId2"/>
              </a:rPr>
            </a:br>
            <a:r>
              <a:rPr lang="it-IT" dirty="0">
                <a:hlinkClick r:id="rId2"/>
              </a:rPr>
              <a:t>-per-il-turismo-2020/</a:t>
            </a:r>
            <a:r>
              <a:rPr lang="it-IT" dirty="0"/>
              <a:t>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3FA669E-6DA9-432B-9F2D-43DD6456F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2685" y="2755211"/>
            <a:ext cx="1612543" cy="161254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29D5E110-A626-4BCD-BCCB-8A750F14B1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2685" y="4598825"/>
            <a:ext cx="1618283" cy="161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FD837-C620-4D10-836B-04BB14EC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ciclo del Digital Marketing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E80B458-3604-4D98-9BF5-7B62012F00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FF1CA4-F61C-4FDA-B7F9-FDDD10A6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59967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36900" indent="0">
              <a:buNone/>
            </a:pPr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marL="3136900" indent="0">
              <a:buNone/>
            </a:pPr>
            <a:r>
              <a:rPr lang="it-IT"/>
              <a:t>+393473900710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5" name="Elemento grafico 4" descr="Ricevitore">
            <a:extLst>
              <a:ext uri="{FF2B5EF4-FFF2-40B4-BE49-F238E27FC236}">
                <a16:creationId xmlns:a16="http://schemas.microsoft.com/office/drawing/2014/main" id="{1C9632C1-FD8A-4BF4-BF01-650E9AFEB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94267" y="2830880"/>
            <a:ext cx="469734" cy="469734"/>
          </a:xfrm>
          <a:prstGeom prst="rect">
            <a:avLst/>
          </a:prstGeom>
        </p:spPr>
      </p:pic>
      <p:pic>
        <p:nvPicPr>
          <p:cNvPr id="6" name="Elemento grafico 5" descr="Busta">
            <a:extLst>
              <a:ext uri="{FF2B5EF4-FFF2-40B4-BE49-F238E27FC236}">
                <a16:creationId xmlns:a16="http://schemas.microsoft.com/office/drawing/2014/main" id="{46C04B99-DCB7-4E84-A3C6-AD5E25035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554" y="2262604"/>
            <a:ext cx="555159" cy="5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9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626B7-1E17-4A3F-BBB7-998CF477C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Svantaggi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6E500B-B5CA-4588-992E-A9BCB8209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Qualità delle connessioni: utenti con connessioni lente o instabili possono aver problemi ad accedere ai contenuti</a:t>
            </a:r>
          </a:p>
          <a:p>
            <a:r>
              <a:rPr lang="it-IT" dirty="0"/>
              <a:t>Fiducia: molti utenti non si fidano delle aziende trovate online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D290A4D-CB86-4638-A905-F577965A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50" b="0" i="0" u="none" strike="noStrike" kern="1200" cap="all" spc="0" normalizeH="0" baseline="0" noProof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17465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637419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4E8AB-6B96-4815-B1AD-FDE1045B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0774"/>
          </a:xfrm>
        </p:spPr>
        <p:txBody>
          <a:bodyPr/>
          <a:lstStyle/>
          <a:p>
            <a:r>
              <a:rPr lang="it-IT" dirty="0"/>
              <a:t>Tipi di marketing basati su internet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71D600BB-544C-449D-B177-1784E186B7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41413" y="1469292"/>
          <a:ext cx="9906000" cy="4321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497F79-A8F0-43C5-B371-33EA3BF1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7526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, </a:t>
            </a:r>
            <a:r>
              <a:rPr lang="it-IT" dirty="0">
                <a:hlinkClick r:id="rId3"/>
              </a:rPr>
              <a:t>https://searchengineland.com/now-updated-the-periodic-table-of-seo-success-factors-162513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4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5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6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Props1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2419</Words>
  <Application>Microsoft Office PowerPoint</Application>
  <PresentationFormat>Widescreen</PresentationFormat>
  <Paragraphs>224</Paragraphs>
  <Slides>39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Tw Cen MT</vt:lpstr>
      <vt:lpstr>Circuito</vt:lpstr>
      <vt:lpstr>Digital Marketing per le imprese turistiche</vt:lpstr>
      <vt:lpstr>Cos’è il Digital Marketing</vt:lpstr>
      <vt:lpstr>Vantaggi del Digital Marketing</vt:lpstr>
      <vt:lpstr>Svantaggi</vt:lpstr>
      <vt:lpstr>Gli elementi principali di una campagna di Web Marketing</vt:lpstr>
      <vt:lpstr>Tipi di marketing basati su internet</vt:lpstr>
      <vt:lpstr>SERP</vt:lpstr>
      <vt:lpstr>SEo</vt:lpstr>
      <vt:lpstr>Ricerca delle keyword</vt:lpstr>
      <vt:lpstr>Seo onsite</vt:lpstr>
      <vt:lpstr>Seo onsite - URL </vt:lpstr>
      <vt:lpstr>seo onsite - testi</vt:lpstr>
      <vt:lpstr>SEO onsite – struttura della pagina</vt:lpstr>
      <vt:lpstr>SEO onsite - immagini</vt:lpstr>
      <vt:lpstr>SEO onsite – meta descrizione</vt:lpstr>
      <vt:lpstr>Seo offsite</vt:lpstr>
      <vt:lpstr>SEO offsite </vt:lpstr>
      <vt:lpstr>SEO offsite</vt:lpstr>
      <vt:lpstr>Seo offsite</vt:lpstr>
      <vt:lpstr>Misurare le performance</vt:lpstr>
      <vt:lpstr>Analisi dati</vt:lpstr>
      <vt:lpstr>Google Analytics</vt:lpstr>
      <vt:lpstr>Google Search Console</vt:lpstr>
      <vt:lpstr>Google Search Console</vt:lpstr>
      <vt:lpstr>Bing Webmaster Tools</vt:lpstr>
      <vt:lpstr>Microsoft Clarity</vt:lpstr>
      <vt:lpstr>Media attribution</vt:lpstr>
      <vt:lpstr>SEA</vt:lpstr>
      <vt:lpstr>DEM</vt:lpstr>
      <vt:lpstr>UTM</vt:lpstr>
      <vt:lpstr>QR Code </vt:lpstr>
      <vt:lpstr>QR code</vt:lpstr>
      <vt:lpstr>Integrazione online-offline</vt:lpstr>
      <vt:lpstr>Integrazione online-online</vt:lpstr>
      <vt:lpstr>Social Marketing</vt:lpstr>
      <vt:lpstr>Social Marketing</vt:lpstr>
      <vt:lpstr>Viral Marketing</vt:lpstr>
      <vt:lpstr>Il ciclo del Digital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Rossi Claudio</cp:lastModifiedBy>
  <cp:revision>101</cp:revision>
  <dcterms:created xsi:type="dcterms:W3CDTF">2019-02-21T16:16:40Z</dcterms:created>
  <dcterms:modified xsi:type="dcterms:W3CDTF">2023-05-09T09:10:20Z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