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37"/>
  </p:notesMasterIdLst>
  <p:sldIdLst>
    <p:sldId id="256" r:id="rId8"/>
    <p:sldId id="257" r:id="rId9"/>
    <p:sldId id="293" r:id="rId10"/>
    <p:sldId id="294" r:id="rId11"/>
    <p:sldId id="258" r:id="rId12"/>
    <p:sldId id="296" r:id="rId13"/>
    <p:sldId id="295" r:id="rId14"/>
    <p:sldId id="266" r:id="rId15"/>
    <p:sldId id="279" r:id="rId16"/>
    <p:sldId id="280" r:id="rId17"/>
    <p:sldId id="281" r:id="rId18"/>
    <p:sldId id="282" r:id="rId19"/>
    <p:sldId id="297" r:id="rId20"/>
    <p:sldId id="261" r:id="rId21"/>
    <p:sldId id="275" r:id="rId22"/>
    <p:sldId id="276" r:id="rId23"/>
    <p:sldId id="287" r:id="rId24"/>
    <p:sldId id="263" r:id="rId25"/>
    <p:sldId id="265" r:id="rId26"/>
    <p:sldId id="267" r:id="rId27"/>
    <p:sldId id="269" r:id="rId28"/>
    <p:sldId id="277" r:id="rId29"/>
    <p:sldId id="278" r:id="rId30"/>
    <p:sldId id="268" r:id="rId31"/>
    <p:sldId id="264" r:id="rId32"/>
    <p:sldId id="284" r:id="rId33"/>
    <p:sldId id="283" r:id="rId34"/>
    <p:sldId id="298" r:id="rId35"/>
    <p:sldId id="29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microsoft.com/office/2016/11/relationships/changesInfo" Target="changesInfos/changesInfo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011CB938-6AFA-4855-9748-109FB1FBF501}"/>
    <pc:docChg chg="undo custSel addSld delSld modSld">
      <pc:chgData name="Rossi Claudio" userId="853b4e363baf2f31" providerId="LiveId" clId="{011CB938-6AFA-4855-9748-109FB1FBF501}" dt="2020-09-17T07:42:40.613" v="839"/>
      <pc:docMkLst>
        <pc:docMk/>
      </pc:docMkLst>
      <pc:sldChg chg="modSp mod">
        <pc:chgData name="Rossi Claudio" userId="853b4e363baf2f31" providerId="LiveId" clId="{011CB938-6AFA-4855-9748-109FB1FBF501}" dt="2020-09-17T07:42:40.613" v="839"/>
        <pc:sldMkLst>
          <pc:docMk/>
          <pc:sldMk cId="3249222898" sldId="279"/>
        </pc:sldMkLst>
        <pc:spChg chg="mod">
          <ac:chgData name="Rossi Claudio" userId="853b4e363baf2f31" providerId="LiveId" clId="{011CB938-6AFA-4855-9748-109FB1FBF501}" dt="2020-09-17T07:42:40.613" v="839"/>
          <ac:spMkLst>
            <pc:docMk/>
            <pc:sldMk cId="3249222898" sldId="279"/>
            <ac:spMk id="3" creationId="{9E5EDF56-1FF1-4529-AD20-D20E323411B6}"/>
          </ac:spMkLst>
        </pc:spChg>
      </pc:sldChg>
      <pc:sldChg chg="del">
        <pc:chgData name="Rossi Claudio" userId="853b4e363baf2f31" providerId="LiveId" clId="{011CB938-6AFA-4855-9748-109FB1FBF501}" dt="2020-09-17T07:41:54.644" v="838" actId="47"/>
        <pc:sldMkLst>
          <pc:docMk/>
          <pc:sldMk cId="1702695746" sldId="285"/>
        </pc:sldMkLst>
      </pc:sldChg>
      <pc:sldChg chg="modSp add">
        <pc:chgData name="Rossi Claudio" userId="853b4e363baf2f31" providerId="LiveId" clId="{011CB938-6AFA-4855-9748-109FB1FBF501}" dt="2020-09-08T14:54:34.092" v="703" actId="20577"/>
        <pc:sldMkLst>
          <pc:docMk/>
          <pc:sldMk cId="1175268492" sldId="296"/>
        </pc:sldMkLst>
        <pc:graphicFrameChg chg="mod">
          <ac:chgData name="Rossi Claudio" userId="853b4e363baf2f31" providerId="LiveId" clId="{011CB938-6AFA-4855-9748-109FB1FBF501}" dt="2020-09-08T14:54:34.092" v="703" actId="20577"/>
          <ac:graphicFrameMkLst>
            <pc:docMk/>
            <pc:sldMk cId="1175268492" sldId="296"/>
            <ac:graphicFrameMk id="5" creationId="{71D600BB-544C-449D-B177-1784E186B7DD}"/>
          </ac:graphicFrameMkLst>
        </pc:graphicFrameChg>
      </pc:sldChg>
      <pc:sldChg chg="new del">
        <pc:chgData name="Rossi Claudio" userId="853b4e363baf2f31" providerId="LiveId" clId="{011CB938-6AFA-4855-9748-109FB1FBF501}" dt="2020-09-02T10:03:37.481" v="4" actId="680"/>
        <pc:sldMkLst>
          <pc:docMk/>
          <pc:sldMk cId="290769568" sldId="297"/>
        </pc:sldMkLst>
      </pc:sldChg>
      <pc:sldChg chg="modSp new mod">
        <pc:chgData name="Rossi Claudio" userId="853b4e363baf2f31" providerId="LiveId" clId="{011CB938-6AFA-4855-9748-109FB1FBF501}" dt="2020-09-04T07:29:57.820" v="695" actId="6549"/>
        <pc:sldMkLst>
          <pc:docMk/>
          <pc:sldMk cId="3786776721" sldId="297"/>
        </pc:sldMkLst>
        <pc:spChg chg="mod">
          <ac:chgData name="Rossi Claudio" userId="853b4e363baf2f31" providerId="LiveId" clId="{011CB938-6AFA-4855-9748-109FB1FBF501}" dt="2020-09-02T10:06:20.762" v="36" actId="20577"/>
          <ac:spMkLst>
            <pc:docMk/>
            <pc:sldMk cId="3786776721" sldId="297"/>
            <ac:spMk id="2" creationId="{92230F51-87EB-4D10-94F4-36D32F02D106}"/>
          </ac:spMkLst>
        </pc:spChg>
        <pc:spChg chg="mod">
          <ac:chgData name="Rossi Claudio" userId="853b4e363baf2f31" providerId="LiveId" clId="{011CB938-6AFA-4855-9748-109FB1FBF501}" dt="2020-09-04T07:29:57.820" v="695" actId="6549"/>
          <ac:spMkLst>
            <pc:docMk/>
            <pc:sldMk cId="3786776721" sldId="297"/>
            <ac:spMk id="3" creationId="{619462A4-B0E9-438E-858F-94A89BBFFCA8}"/>
          </ac:spMkLst>
        </pc:spChg>
      </pc:sldChg>
      <pc:sldChg chg="addSp delSp modSp new mod">
        <pc:chgData name="Rossi Claudio" userId="853b4e363baf2f31" providerId="LiveId" clId="{011CB938-6AFA-4855-9748-109FB1FBF501}" dt="2020-09-08T15:00:21.502" v="836" actId="20577"/>
        <pc:sldMkLst>
          <pc:docMk/>
          <pc:sldMk cId="459967616" sldId="298"/>
        </pc:sldMkLst>
        <pc:spChg chg="mod">
          <ac:chgData name="Rossi Claudio" userId="853b4e363baf2f31" providerId="LiveId" clId="{011CB938-6AFA-4855-9748-109FB1FBF501}" dt="2020-09-08T14:57:24.974" v="742" actId="20577"/>
          <ac:spMkLst>
            <pc:docMk/>
            <pc:sldMk cId="459967616" sldId="298"/>
            <ac:spMk id="2" creationId="{AAEFD837-C620-4D10-836B-04BB14ECA69B}"/>
          </ac:spMkLst>
        </pc:spChg>
        <pc:spChg chg="del">
          <ac:chgData name="Rossi Claudio" userId="853b4e363baf2f31" providerId="LiveId" clId="{011CB938-6AFA-4855-9748-109FB1FBF501}" dt="2020-09-08T14:57:48.911" v="743" actId="1032"/>
          <ac:spMkLst>
            <pc:docMk/>
            <pc:sldMk cId="459967616" sldId="298"/>
            <ac:spMk id="3" creationId="{FB1A75EB-447D-4A60-BB27-1D8FD5C9B763}"/>
          </ac:spMkLst>
        </pc:spChg>
        <pc:graphicFrameChg chg="add mod modGraphic">
          <ac:chgData name="Rossi Claudio" userId="853b4e363baf2f31" providerId="LiveId" clId="{011CB938-6AFA-4855-9748-109FB1FBF501}" dt="2020-09-08T15:00:21.502" v="836" actId="20577"/>
          <ac:graphicFrameMkLst>
            <pc:docMk/>
            <pc:sldMk cId="459967616" sldId="298"/>
            <ac:graphicFrameMk id="5" creationId="{4E80B458-3604-4D98-9BF5-7B62012F0093}"/>
          </ac:graphicFrameMkLst>
        </pc:graphicFrameChg>
      </pc:sldChg>
      <pc:sldChg chg="add">
        <pc:chgData name="Rossi Claudio" userId="853b4e363baf2f31" providerId="LiveId" clId="{011CB938-6AFA-4855-9748-109FB1FBF501}" dt="2020-09-17T07:41:52.775" v="837"/>
        <pc:sldMkLst>
          <pc:docMk/>
          <pc:sldMk cId="2965174735" sldId="299"/>
        </pc:sldMkLst>
      </pc:sldChg>
    </pc:docChg>
  </pc:docChgLst>
  <pc:docChgLst>
    <pc:chgData name="Rossi Claudio" userId="853b4e363baf2f31" providerId="LiveId" clId="{A184C9DD-D4CE-4A32-A4E3-0CDB93F82A25}"/>
    <pc:docChg chg="undo custSel mod addSld modSld">
      <pc:chgData name="Rossi Claudio" userId="853b4e363baf2f31" providerId="LiveId" clId="{A184C9DD-D4CE-4A32-A4E3-0CDB93F82A25}" dt="2019-05-14T14:57:10.071" v="707" actId="1076"/>
      <pc:docMkLst>
        <pc:docMk/>
      </pc:docMkLst>
      <pc:sldChg chg="modSp">
        <pc:chgData name="Rossi Claudio" userId="853b4e363baf2f31" providerId="LiveId" clId="{A184C9DD-D4CE-4A32-A4E3-0CDB93F82A25}" dt="2019-05-09T12:22:38.139" v="26" actId="20577"/>
        <pc:sldMkLst>
          <pc:docMk/>
          <pc:sldMk cId="2676486098" sldId="256"/>
        </pc:sldMkLst>
        <pc:spChg chg="mod">
          <ac:chgData name="Rossi Claudio" userId="853b4e363baf2f31" providerId="LiveId" clId="{A184C9DD-D4CE-4A32-A4E3-0CDB93F82A25}" dt="2019-05-09T12:22:38.139" v="2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">
        <pc:chgData name="Rossi Claudio" userId="853b4e363baf2f31" providerId="LiveId" clId="{A184C9DD-D4CE-4A32-A4E3-0CDB93F82A25}" dt="2019-05-14T13:47:52.672" v="87" actId="20577"/>
        <pc:sldMkLst>
          <pc:docMk/>
          <pc:sldMk cId="3321724040" sldId="260"/>
        </pc:sldMkLst>
        <pc:spChg chg="mod">
          <ac:chgData name="Rossi Claudio" userId="853b4e363baf2f31" providerId="LiveId" clId="{A184C9DD-D4CE-4A32-A4E3-0CDB93F82A25}" dt="2019-05-14T13:47:52.672" v="87" actId="20577"/>
          <ac:spMkLst>
            <pc:docMk/>
            <pc:sldMk cId="3321724040" sldId="260"/>
            <ac:spMk id="3" creationId="{F437F600-EA16-46C0-95B2-2D0586AEC828}"/>
          </ac:spMkLst>
        </pc:spChg>
      </pc:sldChg>
      <pc:sldChg chg="modSp">
        <pc:chgData name="Rossi Claudio" userId="853b4e363baf2f31" providerId="LiveId" clId="{A184C9DD-D4CE-4A32-A4E3-0CDB93F82A25}" dt="2019-05-14T14:24:30.513" v="678" actId="20577"/>
        <pc:sldMkLst>
          <pc:docMk/>
          <pc:sldMk cId="4164024574" sldId="265"/>
        </pc:sldMkLst>
        <pc:spChg chg="mod">
          <ac:chgData name="Rossi Claudio" userId="853b4e363baf2f31" providerId="LiveId" clId="{A184C9DD-D4CE-4A32-A4E3-0CDB93F82A25}" dt="2019-05-14T14:24:30.513" v="678" actId="20577"/>
          <ac:spMkLst>
            <pc:docMk/>
            <pc:sldMk cId="4164024574" sldId="265"/>
            <ac:spMk id="3" creationId="{5E715F3C-FFE2-411F-8ACB-A21F83DC725E}"/>
          </ac:spMkLst>
        </pc:spChg>
      </pc:sldChg>
      <pc:sldChg chg="addSp delSp modSp mod setBg">
        <pc:chgData name="Rossi Claudio" userId="853b4e363baf2f31" providerId="LiveId" clId="{A184C9DD-D4CE-4A32-A4E3-0CDB93F82A25}" dt="2019-05-14T14:01:39.577" v="114"/>
        <pc:sldMkLst>
          <pc:docMk/>
          <pc:sldMk cId="2697523217" sldId="274"/>
        </pc:sldMkLst>
        <pc:spChg chg="mod">
          <ac:chgData name="Rossi Claudio" userId="853b4e363baf2f31" providerId="LiveId" clId="{A184C9DD-D4CE-4A32-A4E3-0CDB93F82A25}" dt="2019-05-14T13:59:51.348" v="99" actId="26606"/>
          <ac:spMkLst>
            <pc:docMk/>
            <pc:sldMk cId="2697523217" sldId="274"/>
            <ac:spMk id="2" creationId="{B5A4ACD1-1F7F-4D65-AC67-1CE0DC6FF15F}"/>
          </ac:spMkLst>
        </pc:spChg>
        <pc:spChg chg="mod">
          <ac:chgData name="Rossi Claudio" userId="853b4e363baf2f31" providerId="LiveId" clId="{A184C9DD-D4CE-4A32-A4E3-0CDB93F82A25}" dt="2019-05-14T14:01:03.415" v="112" actId="6549"/>
          <ac:spMkLst>
            <pc:docMk/>
            <pc:sldMk cId="2697523217" sldId="274"/>
            <ac:spMk id="3" creationId="{E67128B1-D2E6-49B3-BDF3-1C87D72F331C}"/>
          </ac:spMkLst>
        </pc:spChg>
        <pc:spChg chg="mod">
          <ac:chgData name="Rossi Claudio" userId="853b4e363baf2f31" providerId="LiveId" clId="{A184C9DD-D4CE-4A32-A4E3-0CDB93F82A25}" dt="2019-05-14T13:59:57.487" v="101" actId="1076"/>
          <ac:spMkLst>
            <pc:docMk/>
            <pc:sldMk cId="2697523217" sldId="274"/>
            <ac:spMk id="4" creationId="{584BC8E3-F9A2-4BF4-BE4C-2559572CA924}"/>
          </ac:spMkLst>
        </pc:spChg>
        <pc:picChg chg="add del">
          <ac:chgData name="Rossi Claudio" userId="853b4e363baf2f31" providerId="LiveId" clId="{A184C9DD-D4CE-4A32-A4E3-0CDB93F82A25}" dt="2019-05-14T13:56:45.300" v="90" actId="478"/>
          <ac:picMkLst>
            <pc:docMk/>
            <pc:sldMk cId="2697523217" sldId="274"/>
            <ac:picMk id="5" creationId="{EA7FD5EF-EDBD-4AA6-835B-260ACB06A8CB}"/>
          </ac:picMkLst>
        </pc:picChg>
        <pc:picChg chg="add del mod">
          <ac:chgData name="Rossi Claudio" userId="853b4e363baf2f31" providerId="LiveId" clId="{A184C9DD-D4CE-4A32-A4E3-0CDB93F82A25}" dt="2019-05-14T13:57:02.215" v="92" actId="478"/>
          <ac:picMkLst>
            <pc:docMk/>
            <pc:sldMk cId="2697523217" sldId="274"/>
            <ac:picMk id="7" creationId="{7C00CAD1-21B0-4525-B1AE-C0F91085458C}"/>
          </ac:picMkLst>
        </pc:picChg>
        <pc:picChg chg="add mod ord modCrop">
          <ac:chgData name="Rossi Claudio" userId="853b4e363baf2f31" providerId="LiveId" clId="{A184C9DD-D4CE-4A32-A4E3-0CDB93F82A25}" dt="2019-05-14T14:00:56.678" v="111" actId="732"/>
          <ac:picMkLst>
            <pc:docMk/>
            <pc:sldMk cId="2697523217" sldId="274"/>
            <ac:picMk id="8" creationId="{69CA9370-7DA0-45D5-ADB5-AA19B42E7AC8}"/>
          </ac:picMkLst>
        </pc:picChg>
        <pc:inkChg chg="add del">
          <ac:chgData name="Rossi Claudio" userId="853b4e363baf2f31" providerId="LiveId" clId="{A184C9DD-D4CE-4A32-A4E3-0CDB93F82A25}" dt="2019-05-14T14:01:39.577" v="114"/>
          <ac:inkMkLst>
            <pc:docMk/>
            <pc:sldMk cId="2697523217" sldId="274"/>
            <ac:inkMk id="9" creationId="{71B1D507-1F24-4210-A118-9337C600E5C2}"/>
          </ac:inkMkLst>
        </pc:inkChg>
      </pc:sldChg>
      <pc:sldChg chg="addSp delSp modSp mod setBg">
        <pc:chgData name="Rossi Claudio" userId="853b4e363baf2f31" providerId="LiveId" clId="{A184C9DD-D4CE-4A32-A4E3-0CDB93F82A25}" dt="2019-05-14T14:49:16.820" v="689" actId="26606"/>
        <pc:sldMkLst>
          <pc:docMk/>
          <pc:sldMk cId="4199198324" sldId="277"/>
        </pc:sldMkLst>
        <pc:spChg chg="mod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2" creationId="{5D46C0B9-A38F-4E94-9DFE-E605BA153153}"/>
          </ac:spMkLst>
        </pc:spChg>
        <pc:spChg chg="mod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3" creationId="{D6AC20F8-8512-4DC9-8F3F-F5E17811C9E0}"/>
          </ac:spMkLst>
        </pc:spChg>
        <pc:spChg chg="mod ord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4" creationId="{1F38E790-302C-411C-89E0-1ACE03291532}"/>
          </ac:spMkLst>
        </pc:spChg>
        <pc:spChg chg="add del">
          <ac:chgData name="Rossi Claudio" userId="853b4e363baf2f31" providerId="LiveId" clId="{A184C9DD-D4CE-4A32-A4E3-0CDB93F82A25}" dt="2019-05-14T14:49:16.820" v="689" actId="26606"/>
          <ac:spMkLst>
            <pc:docMk/>
            <pc:sldMk cId="4199198324" sldId="277"/>
            <ac:spMk id="12" creationId="{C2E4E997-8672-4FFD-B8EC-9932A8E4714B}"/>
          </ac:spMkLst>
        </pc:spChg>
        <pc:grpChg chg="add del">
          <ac:chgData name="Rossi Claudio" userId="853b4e363baf2f31" providerId="LiveId" clId="{A184C9DD-D4CE-4A32-A4E3-0CDB93F82A25}" dt="2019-05-14T14:49:16.820" v="689" actId="26606"/>
          <ac:grpSpMkLst>
            <pc:docMk/>
            <pc:sldMk cId="4199198324" sldId="277"/>
            <ac:grpSpMk id="16" creationId="{453E4DEE-E996-40F8-8635-0FF43D7348F9}"/>
          </ac:grpSpMkLst>
        </pc:grpChg>
        <pc:picChg chg="del mod">
          <ac:chgData name="Rossi Claudio" userId="853b4e363baf2f31" providerId="LiveId" clId="{A184C9DD-D4CE-4A32-A4E3-0CDB93F82A25}" dt="2019-05-14T14:49:06.017" v="685" actId="478"/>
          <ac:picMkLst>
            <pc:docMk/>
            <pc:sldMk cId="4199198324" sldId="277"/>
            <ac:picMk id="6" creationId="{2FE1F57F-80CF-44E9-9839-0B91BC8DE83D}"/>
          </ac:picMkLst>
        </pc:picChg>
        <pc:picChg chg="add mod">
          <ac:chgData name="Rossi Claudio" userId="853b4e363baf2f31" providerId="LiveId" clId="{A184C9DD-D4CE-4A32-A4E3-0CDB93F82A25}" dt="2019-05-14T14:49:16.820" v="689" actId="26606"/>
          <ac:picMkLst>
            <pc:docMk/>
            <pc:sldMk cId="4199198324" sldId="277"/>
            <ac:picMk id="7" creationId="{040E77A0-8FE5-4ECE-9182-31E842266099}"/>
          </ac:picMkLst>
        </pc:picChg>
        <pc:picChg chg="add del">
          <ac:chgData name="Rossi Claudio" userId="853b4e363baf2f31" providerId="LiveId" clId="{A184C9DD-D4CE-4A32-A4E3-0CDB93F82A25}" dt="2019-05-14T14:49:16.820" v="689" actId="26606"/>
          <ac:picMkLst>
            <pc:docMk/>
            <pc:sldMk cId="4199198324" sldId="277"/>
            <ac:picMk id="14" creationId="{FE6BA9E6-1D9E-4D30-B528-D49FA1342E4E}"/>
          </ac:picMkLst>
        </pc:picChg>
      </pc:sldChg>
      <pc:sldChg chg="addSp delSp modSp">
        <pc:chgData name="Rossi Claudio" userId="853b4e363baf2f31" providerId="LiveId" clId="{A184C9DD-D4CE-4A32-A4E3-0CDB93F82A25}" dt="2019-05-14T14:57:10.071" v="707" actId="1076"/>
        <pc:sldMkLst>
          <pc:docMk/>
          <pc:sldMk cId="1497510505" sldId="278"/>
        </pc:sldMkLst>
        <pc:picChg chg="del">
          <ac:chgData name="Rossi Claudio" userId="853b4e363baf2f31" providerId="LiveId" clId="{A184C9DD-D4CE-4A32-A4E3-0CDB93F82A25}" dt="2019-05-14T14:53:19.596" v="691" actId="478"/>
          <ac:picMkLst>
            <pc:docMk/>
            <pc:sldMk cId="1497510505" sldId="278"/>
            <ac:picMk id="6" creationId="{8CD07B65-1E4B-45D9-AFF6-1D245D1E1BE5}"/>
          </ac:picMkLst>
        </pc:picChg>
        <pc:picChg chg="add mod">
          <ac:chgData name="Rossi Claudio" userId="853b4e363baf2f31" providerId="LiveId" clId="{A184C9DD-D4CE-4A32-A4E3-0CDB93F82A25}" dt="2019-05-14T14:53:41.812" v="701" actId="1076"/>
          <ac:picMkLst>
            <pc:docMk/>
            <pc:sldMk cId="1497510505" sldId="278"/>
            <ac:picMk id="7" creationId="{CC3F0A49-1851-4C6D-B1D1-8FEFC33DFCD5}"/>
          </ac:picMkLst>
        </pc:picChg>
        <pc:picChg chg="del">
          <ac:chgData name="Rossi Claudio" userId="853b4e363baf2f31" providerId="LiveId" clId="{A184C9DD-D4CE-4A32-A4E3-0CDB93F82A25}" dt="2019-05-14T14:56:58.895" v="703" actId="478"/>
          <ac:picMkLst>
            <pc:docMk/>
            <pc:sldMk cId="1497510505" sldId="278"/>
            <ac:picMk id="8" creationId="{0FE19EA0-0B87-4993-A451-8885C0C763F5}"/>
          </ac:picMkLst>
        </pc:picChg>
        <pc:picChg chg="add mod">
          <ac:chgData name="Rossi Claudio" userId="853b4e363baf2f31" providerId="LiveId" clId="{A184C9DD-D4CE-4A32-A4E3-0CDB93F82A25}" dt="2019-05-14T14:57:10.071" v="707" actId="1076"/>
          <ac:picMkLst>
            <pc:docMk/>
            <pc:sldMk cId="1497510505" sldId="278"/>
            <ac:picMk id="11" creationId="{256008C2-6BC7-4AA8-98AA-6D8A30856187}"/>
          </ac:picMkLst>
        </pc:picChg>
        <pc:inkChg chg="add del">
          <ac:chgData name="Rossi Claudio" userId="853b4e363baf2f31" providerId="LiveId" clId="{A184C9DD-D4CE-4A32-A4E3-0CDB93F82A25}" dt="2019-05-14T14:53:27.857" v="696"/>
          <ac:inkMkLst>
            <pc:docMk/>
            <pc:sldMk cId="1497510505" sldId="278"/>
            <ac:inkMk id="9" creationId="{6E7EAC05-5293-48B4-BED7-C9505FF10005}"/>
          </ac:inkMkLst>
        </pc:inkChg>
      </pc:sldChg>
      <pc:sldChg chg="modSp add">
        <pc:chgData name="Rossi Claudio" userId="853b4e363baf2f31" providerId="LiveId" clId="{A184C9DD-D4CE-4A32-A4E3-0CDB93F82A25}" dt="2019-05-09T12:27:47.262" v="82" actId="122"/>
        <pc:sldMkLst>
          <pc:docMk/>
          <pc:sldMk cId="1702695746" sldId="285"/>
        </pc:sldMkLst>
        <pc:spChg chg="mod">
          <ac:chgData name="Rossi Claudio" userId="853b4e363baf2f31" providerId="LiveId" clId="{A184C9DD-D4CE-4A32-A4E3-0CDB93F82A25}" dt="2019-05-09T12:27:47.262" v="82" actId="122"/>
          <ac:spMkLst>
            <pc:docMk/>
            <pc:sldMk cId="1702695746" sldId="285"/>
            <ac:spMk id="2" creationId="{3B2856D5-A8B2-4BA3-847C-0A6B23E35596}"/>
          </ac:spMkLst>
        </pc:spChg>
        <pc:spChg chg="mod">
          <ac:chgData name="Rossi Claudio" userId="853b4e363baf2f31" providerId="LiveId" clId="{A184C9DD-D4CE-4A32-A4E3-0CDB93F82A25}" dt="2019-05-09T12:27:43.802" v="81" actId="122"/>
          <ac:spMkLst>
            <pc:docMk/>
            <pc:sldMk cId="1702695746" sldId="285"/>
            <ac:spMk id="3" creationId="{79C84606-7B2C-4F23-9BD1-1519C664A104}"/>
          </ac:spMkLst>
        </pc:spChg>
      </pc:sldChg>
      <pc:sldChg chg="modSp add">
        <pc:chgData name="Rossi Claudio" userId="853b4e363baf2f31" providerId="LiveId" clId="{A184C9DD-D4CE-4A32-A4E3-0CDB93F82A25}" dt="2019-05-14T14:22:26.813" v="489" actId="20577"/>
        <pc:sldMkLst>
          <pc:docMk/>
          <pc:sldMk cId="1035639885" sldId="287"/>
        </pc:sldMkLst>
        <pc:spChg chg="mod">
          <ac:chgData name="Rossi Claudio" userId="853b4e363baf2f31" providerId="LiveId" clId="{A184C9DD-D4CE-4A32-A4E3-0CDB93F82A25}" dt="2019-05-14T14:20:59.010" v="141" actId="20577"/>
          <ac:spMkLst>
            <pc:docMk/>
            <pc:sldMk cId="1035639885" sldId="287"/>
            <ac:spMk id="2" creationId="{0D7AFEFC-14FB-4236-B397-5F012D6AC18D}"/>
          </ac:spMkLst>
        </pc:spChg>
        <pc:spChg chg="mod">
          <ac:chgData name="Rossi Claudio" userId="853b4e363baf2f31" providerId="LiveId" clId="{A184C9DD-D4CE-4A32-A4E3-0CDB93F82A25}" dt="2019-05-14T14:22:26.813" v="489" actId="20577"/>
          <ac:spMkLst>
            <pc:docMk/>
            <pc:sldMk cId="1035639885" sldId="287"/>
            <ac:spMk id="3" creationId="{64EB8274-F012-47EC-ACC1-A414991BD1A9}"/>
          </ac:spMkLst>
        </pc:spChg>
      </pc:sldChg>
    </pc:docChg>
  </pc:docChgLst>
  <pc:docChgLst>
    <pc:chgData name="Rossi Claudio" userId="853b4e363baf2f31" providerId="LiveId" clId="{7F701688-80C3-4053-B815-880F5E7CCE64}"/>
    <pc:docChg chg="modSld">
      <pc:chgData name="Rossi Claudio" userId="853b4e363baf2f31" providerId="LiveId" clId="{7F701688-80C3-4053-B815-880F5E7CCE64}" dt="2019-05-01T14:55:17.430" v="39" actId="6549"/>
      <pc:docMkLst>
        <pc:docMk/>
      </pc:docMkLst>
      <pc:sldChg chg="modSp">
        <pc:chgData name="Rossi Claudio" userId="853b4e363baf2f31" providerId="LiveId" clId="{7F701688-80C3-4053-B815-880F5E7CCE64}" dt="2019-05-01T14:55:17.430" v="39" actId="6549"/>
        <pc:sldMkLst>
          <pc:docMk/>
          <pc:sldMk cId="2676486098" sldId="256"/>
        </pc:sldMkLst>
        <pc:spChg chg="mod">
          <ac:chgData name="Rossi Claudio" userId="853b4e363baf2f31" providerId="LiveId" clId="{7F701688-80C3-4053-B815-880F5E7CCE64}" dt="2019-05-01T14:54:58.243" v="9" actId="6549"/>
          <ac:spMkLst>
            <pc:docMk/>
            <pc:sldMk cId="2676486098" sldId="256"/>
            <ac:spMk id="2" creationId="{51E6E7B5-6C40-4B4A-B051-C83022AF9324}"/>
          </ac:spMkLst>
        </pc:spChg>
        <pc:spChg chg="mod">
          <ac:chgData name="Rossi Claudio" userId="853b4e363baf2f31" providerId="LiveId" clId="{7F701688-80C3-4053-B815-880F5E7CCE64}" dt="2019-05-01T14:55:17.430" v="39" actId="6549"/>
          <ac:spMkLst>
            <pc:docMk/>
            <pc:sldMk cId="2676486098" sldId="256"/>
            <ac:spMk id="3" creationId="{0F20D899-DA07-4D58-8FFC-55128156CD2C}"/>
          </ac:spMkLst>
        </pc:spChg>
      </pc:sldChg>
    </pc:docChg>
  </pc:docChgLst>
  <pc:docChgLst>
    <pc:chgData name="Rossi Claudio" userId="853b4e363baf2f31" providerId="LiveId" clId="{544E276D-6921-4F6C-8125-B0E59B0E368D}"/>
    <pc:docChg chg="undo custSel delSld modSld sldOrd">
      <pc:chgData name="Rossi Claudio" userId="853b4e363baf2f31" providerId="LiveId" clId="{544E276D-6921-4F6C-8125-B0E59B0E368D}" dt="2020-03-30T11:55:00.946" v="288" actId="14100"/>
      <pc:docMkLst>
        <pc:docMk/>
      </pc:docMkLst>
      <pc:sldChg chg="modSp">
        <pc:chgData name="Rossi Claudio" userId="853b4e363baf2f31" providerId="LiveId" clId="{544E276D-6921-4F6C-8125-B0E59B0E368D}" dt="2020-03-30T10:43:11.055" v="232" actId="20577"/>
        <pc:sldMkLst>
          <pc:docMk/>
          <pc:sldMk cId="1288498930" sldId="258"/>
        </pc:sldMkLst>
        <pc:graphicFrameChg chg="mod">
          <ac:chgData name="Rossi Claudio" userId="853b4e363baf2f31" providerId="LiveId" clId="{544E276D-6921-4F6C-8125-B0E59B0E368D}" dt="2020-03-30T10:43:11.055" v="232" actId="20577"/>
          <ac:graphicFrameMkLst>
            <pc:docMk/>
            <pc:sldMk cId="1288498930" sldId="258"/>
            <ac:graphicFrameMk id="39" creationId="{05A022BC-7FE0-4342-B32A-F02066A3B89E}"/>
          </ac:graphicFrameMkLst>
        </pc:graphicFrameChg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2275395964" sldId="259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3321724040" sldId="260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3772163852" sldId="262"/>
        </pc:sldMkLst>
      </pc:sldChg>
      <pc:sldChg chg="ord">
        <pc:chgData name="Rossi Claudio" userId="853b4e363baf2f31" providerId="LiveId" clId="{544E276D-6921-4F6C-8125-B0E59B0E368D}" dt="2020-02-27T10:25:13.566" v="10"/>
        <pc:sldMkLst>
          <pc:docMk/>
          <pc:sldMk cId="3791214354" sldId="266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614637368" sldId="270"/>
        </pc:sldMkLst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2224469129" sldId="271"/>
        </pc:sldMkLst>
      </pc:sldChg>
      <pc:sldChg chg="del">
        <pc:chgData name="Rossi Claudio" userId="853b4e363baf2f31" providerId="LiveId" clId="{544E276D-6921-4F6C-8125-B0E59B0E368D}" dt="2020-02-27T10:24:28.953" v="1" actId="47"/>
        <pc:sldMkLst>
          <pc:docMk/>
          <pc:sldMk cId="1738814548" sldId="272"/>
        </pc:sldMkLst>
      </pc:sldChg>
      <pc:sldChg chg="del">
        <pc:chgData name="Rossi Claudio" userId="853b4e363baf2f31" providerId="LiveId" clId="{544E276D-6921-4F6C-8125-B0E59B0E368D}" dt="2020-02-27T10:24:28.953" v="1" actId="47"/>
        <pc:sldMkLst>
          <pc:docMk/>
          <pc:sldMk cId="564810725" sldId="273"/>
        </pc:sldMkLst>
      </pc:sldChg>
      <pc:sldChg chg="del">
        <pc:chgData name="Rossi Claudio" userId="853b4e363baf2f31" providerId="LiveId" clId="{544E276D-6921-4F6C-8125-B0E59B0E368D}" dt="2020-02-27T10:24:30.706" v="2" actId="47"/>
        <pc:sldMkLst>
          <pc:docMk/>
          <pc:sldMk cId="2697523217" sldId="274"/>
        </pc:sldMkLst>
      </pc:sldChg>
      <pc:sldChg chg="addSp delSp modSp">
        <pc:chgData name="Rossi Claudio" userId="853b4e363baf2f31" providerId="LiveId" clId="{544E276D-6921-4F6C-8125-B0E59B0E368D}" dt="2020-03-30T11:55:00.946" v="288" actId="14100"/>
        <pc:sldMkLst>
          <pc:docMk/>
          <pc:sldMk cId="1497510505" sldId="278"/>
        </pc:sldMkLst>
        <pc:spChg chg="mod">
          <ac:chgData name="Rossi Claudio" userId="853b4e363baf2f31" providerId="LiveId" clId="{544E276D-6921-4F6C-8125-B0E59B0E368D}" dt="2020-03-30T11:54:26.966" v="256" actId="20577"/>
          <ac:spMkLst>
            <pc:docMk/>
            <pc:sldMk cId="1497510505" sldId="278"/>
            <ac:spMk id="3" creationId="{4AE3CE09-243D-4AE2-8B97-6BADFF399496}"/>
          </ac:spMkLst>
        </pc:spChg>
        <pc:picChg chg="add mod">
          <ac:chgData name="Rossi Claudio" userId="853b4e363baf2f31" providerId="LiveId" clId="{544E276D-6921-4F6C-8125-B0E59B0E368D}" dt="2020-03-30T11:55:00.946" v="288" actId="14100"/>
          <ac:picMkLst>
            <pc:docMk/>
            <pc:sldMk cId="1497510505" sldId="278"/>
            <ac:picMk id="5" creationId="{AC242D19-16F1-4CF9-9FED-9341B5C00DE7}"/>
          </ac:picMkLst>
        </pc:picChg>
        <pc:picChg chg="del">
          <ac:chgData name="Rossi Claudio" userId="853b4e363baf2f31" providerId="LiveId" clId="{544E276D-6921-4F6C-8125-B0E59B0E368D}" dt="2020-03-30T11:53:44.642" v="234" actId="478"/>
          <ac:picMkLst>
            <pc:docMk/>
            <pc:sldMk cId="1497510505" sldId="278"/>
            <ac:picMk id="7" creationId="{CC3F0A49-1851-4C6D-B1D1-8FEFC33DFCD5}"/>
          </ac:picMkLst>
        </pc:picChg>
        <pc:picChg chg="add mod">
          <ac:chgData name="Rossi Claudio" userId="853b4e363baf2f31" providerId="LiveId" clId="{544E276D-6921-4F6C-8125-B0E59B0E368D}" dt="2020-03-30T11:54:34.242" v="284" actId="1037"/>
          <ac:picMkLst>
            <pc:docMk/>
            <pc:sldMk cId="1497510505" sldId="278"/>
            <ac:picMk id="8" creationId="{040E77A0-8FE5-4ECE-9182-31E842266099}"/>
          </ac:picMkLst>
        </pc:picChg>
        <pc:picChg chg="del mod">
          <ac:chgData name="Rossi Claudio" userId="853b4e363baf2f31" providerId="LiveId" clId="{544E276D-6921-4F6C-8125-B0E59B0E368D}" dt="2020-03-30T11:54:53.414" v="286" actId="478"/>
          <ac:picMkLst>
            <pc:docMk/>
            <pc:sldMk cId="1497510505" sldId="278"/>
            <ac:picMk id="11" creationId="{256008C2-6BC7-4AA8-98AA-6D8A30856187}"/>
          </ac:picMkLst>
        </pc:picChg>
      </pc:sldChg>
      <pc:sldChg chg="modSp ord">
        <pc:chgData name="Rossi Claudio" userId="853b4e363baf2f31" providerId="LiveId" clId="{544E276D-6921-4F6C-8125-B0E59B0E368D}" dt="2020-02-27T10:32:17.123" v="203" actId="20577"/>
        <pc:sldMkLst>
          <pc:docMk/>
          <pc:sldMk cId="3249222898" sldId="279"/>
        </pc:sldMkLst>
        <pc:spChg chg="mod">
          <ac:chgData name="Rossi Claudio" userId="853b4e363baf2f31" providerId="LiveId" clId="{544E276D-6921-4F6C-8125-B0E59B0E368D}" dt="2020-02-27T10:32:17.123" v="203" actId="20577"/>
          <ac:spMkLst>
            <pc:docMk/>
            <pc:sldMk cId="3249222898" sldId="279"/>
            <ac:spMk id="3" creationId="{9E5EDF56-1FF1-4529-AD20-D20E323411B6}"/>
          </ac:spMkLst>
        </pc:spChg>
      </pc:sldChg>
      <pc:sldChg chg="modSp ord">
        <pc:chgData name="Rossi Claudio" userId="853b4e363baf2f31" providerId="LiveId" clId="{544E276D-6921-4F6C-8125-B0E59B0E368D}" dt="2020-02-27T10:32:30.210" v="207" actId="20577"/>
        <pc:sldMkLst>
          <pc:docMk/>
          <pc:sldMk cId="140290663" sldId="280"/>
        </pc:sldMkLst>
        <pc:spChg chg="mod">
          <ac:chgData name="Rossi Claudio" userId="853b4e363baf2f31" providerId="LiveId" clId="{544E276D-6921-4F6C-8125-B0E59B0E368D}" dt="2020-02-27T10:32:30.210" v="207" actId="20577"/>
          <ac:spMkLst>
            <pc:docMk/>
            <pc:sldMk cId="140290663" sldId="280"/>
            <ac:spMk id="3" creationId="{50427387-28A2-4FBD-BFC9-926210F7AAA5}"/>
          </ac:spMkLst>
        </pc:spChg>
      </pc:sldChg>
      <pc:sldChg chg="modSp ord">
        <pc:chgData name="Rossi Claudio" userId="853b4e363baf2f31" providerId="LiveId" clId="{544E276D-6921-4F6C-8125-B0E59B0E368D}" dt="2020-02-27T10:32:56.751" v="216" actId="20577"/>
        <pc:sldMkLst>
          <pc:docMk/>
          <pc:sldMk cId="4081409544" sldId="281"/>
        </pc:sldMkLst>
        <pc:spChg chg="mod">
          <ac:chgData name="Rossi Claudio" userId="853b4e363baf2f31" providerId="LiveId" clId="{544E276D-6921-4F6C-8125-B0E59B0E368D}" dt="2020-02-27T10:32:56.751" v="216" actId="20577"/>
          <ac:spMkLst>
            <pc:docMk/>
            <pc:sldMk cId="4081409544" sldId="281"/>
            <ac:spMk id="3" creationId="{A37EE06D-411C-4BF1-8344-49C903CCBF36}"/>
          </ac:spMkLst>
        </pc:spChg>
      </pc:sldChg>
      <pc:sldChg chg="ord">
        <pc:chgData name="Rossi Claudio" userId="853b4e363baf2f31" providerId="LiveId" clId="{544E276D-6921-4F6C-8125-B0E59B0E368D}" dt="2020-02-27T10:25:13.566" v="10"/>
        <pc:sldMkLst>
          <pc:docMk/>
          <pc:sldMk cId="2158329342" sldId="282"/>
        </pc:sldMkLst>
      </pc:sldChg>
      <pc:sldChg chg="modSp">
        <pc:chgData name="Rossi Claudio" userId="853b4e363baf2f31" providerId="LiveId" clId="{544E276D-6921-4F6C-8125-B0E59B0E368D}" dt="2020-02-27T11:21:26.548" v="224" actId="20577"/>
        <pc:sldMkLst>
          <pc:docMk/>
          <pc:sldMk cId="1702695746" sldId="285"/>
        </pc:sldMkLst>
        <pc:spChg chg="mod">
          <ac:chgData name="Rossi Claudio" userId="853b4e363baf2f31" providerId="LiveId" clId="{544E276D-6921-4F6C-8125-B0E59B0E368D}" dt="2020-02-27T11:21:26.548" v="224" actId="20577"/>
          <ac:spMkLst>
            <pc:docMk/>
            <pc:sldMk cId="1702695746" sldId="285"/>
            <ac:spMk id="3" creationId="{79C84606-7B2C-4F23-9BD1-1519C664A104}"/>
          </ac:spMkLst>
        </pc:spChg>
      </pc:sldChg>
      <pc:sldChg chg="del">
        <pc:chgData name="Rossi Claudio" userId="853b4e363baf2f31" providerId="LiveId" clId="{544E276D-6921-4F6C-8125-B0E59B0E368D}" dt="2020-02-27T10:24:25.979" v="0" actId="47"/>
        <pc:sldMkLst>
          <pc:docMk/>
          <pc:sldMk cId="1644142554" sldId="286"/>
        </pc:sldMkLst>
      </pc:sldChg>
      <pc:sldChg chg="del">
        <pc:chgData name="Rossi Claudio" userId="853b4e363baf2f31" providerId="LiveId" clId="{544E276D-6921-4F6C-8125-B0E59B0E368D}" dt="2020-02-27T10:24:28.953" v="1" actId="47"/>
        <pc:sldMkLst>
          <pc:docMk/>
          <pc:sldMk cId="2768720591" sldId="288"/>
        </pc:sldMkLst>
      </pc:sldChg>
    </pc:docChg>
  </pc:docChgLst>
  <pc:docChgLst>
    <pc:chgData name="Rossi Claudio" userId="853b4e363baf2f31" providerId="LiveId" clId="{99F5A41F-1D4B-4D6E-BDF1-882159DE8BA0}"/>
    <pc:docChg chg="undo modSld">
      <pc:chgData name="Rossi Claudio" userId="853b4e363baf2f31" providerId="LiveId" clId="{99F5A41F-1D4B-4D6E-BDF1-882159DE8BA0}" dt="2019-05-01T14:57:50.421" v="41" actId="6549"/>
      <pc:docMkLst>
        <pc:docMk/>
      </pc:docMkLst>
      <pc:sldChg chg="modSp">
        <pc:chgData name="Rossi Claudio" userId="853b4e363baf2f31" providerId="LiveId" clId="{99F5A41F-1D4B-4D6E-BDF1-882159DE8BA0}" dt="2019-05-01T14:57:50.421" v="41" actId="6549"/>
        <pc:sldMkLst>
          <pc:docMk/>
          <pc:sldMk cId="614637368" sldId="270"/>
        </pc:sldMkLst>
        <pc:spChg chg="mod">
          <ac:chgData name="Rossi Claudio" userId="853b4e363baf2f31" providerId="LiveId" clId="{99F5A41F-1D4B-4D6E-BDF1-882159DE8BA0}" dt="2019-05-01T14:57:50.421" v="41" actId="6549"/>
          <ac:spMkLst>
            <pc:docMk/>
            <pc:sldMk cId="614637368" sldId="270"/>
            <ac:spMk id="3" creationId="{F248B5A5-366B-4F7C-9CCF-9768ED3484E4}"/>
          </ac:spMkLst>
        </pc:spChg>
      </pc:sldChg>
    </pc:docChg>
  </pc:docChgLst>
  <pc:docChgLst>
    <pc:chgData name="Rossi Claudio" userId="853b4e363baf2f31" providerId="LiveId" clId="{760383ED-4D06-4B34-8BE1-DF5E2245E863}"/>
    <pc:docChg chg="modSld">
      <pc:chgData name="Rossi Claudio" userId="853b4e363baf2f31" providerId="LiveId" clId="{760383ED-4D06-4B34-8BE1-DF5E2245E863}" dt="2020-02-07T11:55:13.617" v="40" actId="20577"/>
      <pc:docMkLst>
        <pc:docMk/>
      </pc:docMkLst>
      <pc:sldChg chg="modSp mod">
        <pc:chgData name="Rossi Claudio" userId="853b4e363baf2f31" providerId="LiveId" clId="{760383ED-4D06-4B34-8BE1-DF5E2245E863}" dt="2020-02-07T11:54:51.713" v="7" actId="404"/>
        <pc:sldMkLst>
          <pc:docMk/>
          <pc:sldMk cId="2676486098" sldId="256"/>
        </pc:sldMkLst>
        <pc:spChg chg="mod">
          <ac:chgData name="Rossi Claudio" userId="853b4e363baf2f31" providerId="LiveId" clId="{760383ED-4D06-4B34-8BE1-DF5E2245E863}" dt="2020-02-07T11:54:51.713" v="7" actId="404"/>
          <ac:spMkLst>
            <pc:docMk/>
            <pc:sldMk cId="2676486098" sldId="256"/>
            <ac:spMk id="2" creationId="{51E6E7B5-6C40-4B4A-B051-C83022AF9324}"/>
          </ac:spMkLst>
        </pc:spChg>
      </pc:sldChg>
      <pc:sldChg chg="modSp mod">
        <pc:chgData name="Rossi Claudio" userId="853b4e363baf2f31" providerId="LiveId" clId="{760383ED-4D06-4B34-8BE1-DF5E2245E863}" dt="2020-02-07T11:55:03.651" v="33" actId="20577"/>
        <pc:sldMkLst>
          <pc:docMk/>
          <pc:sldMk cId="1249592922" sldId="257"/>
        </pc:sldMkLst>
        <pc:spChg chg="mod">
          <ac:chgData name="Rossi Claudio" userId="853b4e363baf2f31" providerId="LiveId" clId="{760383ED-4D06-4B34-8BE1-DF5E2245E863}" dt="2020-02-07T11:54:57.272" v="14" actId="20577"/>
          <ac:spMkLst>
            <pc:docMk/>
            <pc:sldMk cId="1249592922" sldId="257"/>
            <ac:spMk id="2" creationId="{BCC1BDCC-60BB-48E9-AA29-BA9C8B03FBD9}"/>
          </ac:spMkLst>
        </pc:spChg>
        <pc:spChg chg="mod">
          <ac:chgData name="Rossi Claudio" userId="853b4e363baf2f31" providerId="LiveId" clId="{760383ED-4D06-4B34-8BE1-DF5E2245E863}" dt="2020-02-07T11:55:03.651" v="33" actId="20577"/>
          <ac:spMkLst>
            <pc:docMk/>
            <pc:sldMk cId="1249592922" sldId="257"/>
            <ac:spMk id="3" creationId="{E509F046-40D1-41F1-BE30-551D95BE9B8A}"/>
          </ac:spMkLst>
        </pc:spChg>
      </pc:sldChg>
      <pc:sldChg chg="modSp mod">
        <pc:chgData name="Rossi Claudio" userId="853b4e363baf2f31" providerId="LiveId" clId="{760383ED-4D06-4B34-8BE1-DF5E2245E863}" dt="2020-02-07T11:55:13.617" v="40" actId="20577"/>
        <pc:sldMkLst>
          <pc:docMk/>
          <pc:sldMk cId="1288498930" sldId="258"/>
        </pc:sldMkLst>
        <pc:spChg chg="mod">
          <ac:chgData name="Rossi Claudio" userId="853b4e363baf2f31" providerId="LiveId" clId="{760383ED-4D06-4B34-8BE1-DF5E2245E863}" dt="2020-02-07T11:55:13.617" v="40" actId="20577"/>
          <ac:spMkLst>
            <pc:docMk/>
            <pc:sldMk cId="1288498930" sldId="258"/>
            <ac:spMk id="2" creationId="{B449BE2C-B7E1-4B60-BB3C-A1D4F2A50A99}"/>
          </ac:spMkLst>
        </pc:spChg>
      </pc:sldChg>
    </pc:docChg>
  </pc:docChgLst>
  <pc:docChgLst>
    <pc:chgData name="Rossi Claudio" userId="853b4e363baf2f31" providerId="LiveId" clId="{6745CC4F-8D25-4055-8409-9CBC46650BE3}"/>
    <pc:docChg chg="custSel addSld modSld sldOrd">
      <pc:chgData name="Rossi Claudio" userId="853b4e363baf2f31" providerId="LiveId" clId="{6745CC4F-8D25-4055-8409-9CBC46650BE3}" dt="2020-08-25T07:41:36.640" v="590" actId="5793"/>
      <pc:docMkLst>
        <pc:docMk/>
      </pc:docMkLst>
      <pc:sldChg chg="ord">
        <pc:chgData name="Rossi Claudio" userId="853b4e363baf2f31" providerId="LiveId" clId="{6745CC4F-8D25-4055-8409-9CBC46650BE3}" dt="2020-08-25T07:35:00.291" v="3"/>
        <pc:sldMkLst>
          <pc:docMk/>
          <pc:sldMk cId="3791214354" sldId="266"/>
        </pc:sldMkLst>
      </pc:sldChg>
      <pc:sldChg chg="add">
        <pc:chgData name="Rossi Claudio" userId="853b4e363baf2f31" providerId="LiveId" clId="{6745CC4F-8D25-4055-8409-9CBC46650BE3}" dt="2020-08-25T07:29:13.061" v="0"/>
        <pc:sldMkLst>
          <pc:docMk/>
          <pc:sldMk cId="290361098" sldId="293"/>
        </pc:sldMkLst>
      </pc:sldChg>
      <pc:sldChg chg="add">
        <pc:chgData name="Rossi Claudio" userId="853b4e363baf2f31" providerId="LiveId" clId="{6745CC4F-8D25-4055-8409-9CBC46650BE3}" dt="2020-08-25T07:29:13.061" v="0"/>
        <pc:sldMkLst>
          <pc:docMk/>
          <pc:sldMk cId="1417465146" sldId="294"/>
        </pc:sldMkLst>
      </pc:sldChg>
      <pc:sldChg chg="modSp new mod">
        <pc:chgData name="Rossi Claudio" userId="853b4e363baf2f31" providerId="LiveId" clId="{6745CC4F-8D25-4055-8409-9CBC46650BE3}" dt="2020-08-25T07:41:36.640" v="590" actId="5793"/>
        <pc:sldMkLst>
          <pc:docMk/>
          <pc:sldMk cId="3927271763" sldId="295"/>
        </pc:sldMkLst>
        <pc:spChg chg="mod">
          <ac:chgData name="Rossi Claudio" userId="853b4e363baf2f31" providerId="LiveId" clId="{6745CC4F-8D25-4055-8409-9CBC46650BE3}" dt="2020-08-25T07:35:36.781" v="34" actId="6549"/>
          <ac:spMkLst>
            <pc:docMk/>
            <pc:sldMk cId="3927271763" sldId="295"/>
            <ac:spMk id="2" creationId="{68331880-070A-4A2B-8882-6FB194DDE137}"/>
          </ac:spMkLst>
        </pc:spChg>
        <pc:spChg chg="mod">
          <ac:chgData name="Rossi Claudio" userId="853b4e363baf2f31" providerId="LiveId" clId="{6745CC4F-8D25-4055-8409-9CBC46650BE3}" dt="2020-08-25T07:41:36.640" v="590" actId="5793"/>
          <ac:spMkLst>
            <pc:docMk/>
            <pc:sldMk cId="3927271763" sldId="295"/>
            <ac:spMk id="3" creationId="{B6DE2E30-953F-4EB2-8161-EAD15D398560}"/>
          </ac:spMkLst>
        </pc:spChg>
      </pc:sldChg>
    </pc:docChg>
  </pc:docChgLst>
  <pc:docChgLst>
    <pc:chgData name="Rossi Claudio" userId="853b4e363baf2f31" providerId="LiveId" clId="{6A705A41-33E2-4587-B0ED-686C94574417}"/>
    <pc:docChg chg="modSld">
      <pc:chgData name="Rossi Claudio" userId="853b4e363baf2f31" providerId="LiveId" clId="{6A705A41-33E2-4587-B0ED-686C94574417}" dt="2020-10-19T10:53:33.070" v="1" actId="20577"/>
      <pc:docMkLst>
        <pc:docMk/>
      </pc:docMkLst>
      <pc:sldChg chg="modSp mod">
        <pc:chgData name="Rossi Claudio" userId="853b4e363baf2f31" providerId="LiveId" clId="{6A705A41-33E2-4587-B0ED-686C94574417}" dt="2020-10-19T10:53:33.070" v="1" actId="20577"/>
        <pc:sldMkLst>
          <pc:docMk/>
          <pc:sldMk cId="3791214354" sldId="266"/>
        </pc:sldMkLst>
        <pc:spChg chg="mod">
          <ac:chgData name="Rossi Claudio" userId="853b4e363baf2f31" providerId="LiveId" clId="{6A705A41-33E2-4587-B0ED-686C94574417}" dt="2020-10-19T10:53:33.070" v="1" actId="20577"/>
          <ac:spMkLst>
            <pc:docMk/>
            <pc:sldMk cId="3791214354" sldId="266"/>
            <ac:spMk id="3" creationId="{89BA215D-AD08-4D36-A86D-12F79D56152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6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6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6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6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6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6"/>
      <dgm:spPr/>
    </dgm:pt>
    <dgm:pt modelId="{191626AA-BB7A-4930-988D-C37580532BBF}" type="pres">
      <dgm:prSet presAssocID="{1CC3BA18-4C00-46E3-B28D-E370766E162C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3" presStyleCnt="6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3" presStyleCnt="6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4" presStyleCnt="6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4" presStyleCnt="6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5" presStyleCnt="6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5" presStyleCnt="6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4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5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3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73FC27C3-1047-47A5-AA5A-9C61E3F76DAB}" type="presParOf" srcId="{70048286-C7D9-4254-ACF8-71E6A6502955}" destId="{ABBADA0A-B32B-48C0-9BF0-2FDEE78F5B38}" srcOrd="6" destOrd="0" presId="urn:microsoft.com/office/officeart/2005/8/layout/hierarchy6"/>
    <dgm:cxn modelId="{4B4001E9-4720-4B28-A43E-448F648F1E01}" type="presParOf" srcId="{70048286-C7D9-4254-ACF8-71E6A6502955}" destId="{9BF49720-9EAF-41E7-9E96-A38F17A5ED4A}" srcOrd="7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8" destOrd="0" presId="urn:microsoft.com/office/officeart/2005/8/layout/hierarchy6"/>
    <dgm:cxn modelId="{9614AB61-7633-4030-9C26-9BD8CADC894E}" type="presParOf" srcId="{70048286-C7D9-4254-ACF8-71E6A6502955}" destId="{40E50718-B7ED-4FED-96B3-AF29DBA3599C}" srcOrd="9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0" destOrd="0" presId="urn:microsoft.com/office/officeart/2005/8/layout/hierarchy6"/>
    <dgm:cxn modelId="{2F8D8700-E8DC-477F-A119-B47EBF5304C7}" type="presParOf" srcId="{70048286-C7D9-4254-ACF8-71E6A6502955}" destId="{B82C80BA-0616-4355-8A87-A8A55A26EF6E}" srcOrd="11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E047D-B4AB-42FB-988B-C8FE15901320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E5E5B9A-D903-4D86-B162-096D2EC53E85}">
      <dgm:prSet phldrT="[Testo]"/>
      <dgm:spPr/>
      <dgm:t>
        <a:bodyPr/>
        <a:lstStyle/>
        <a:p>
          <a:r>
            <a:rPr lang="it-IT" dirty="0"/>
            <a:t>Digital Marketing</a:t>
          </a:r>
        </a:p>
      </dgm:t>
    </dgm:pt>
    <dgm:pt modelId="{05A1182A-93A2-4B49-8A2B-2DBFCD5D46F8}" type="parTrans" cxnId="{AE7EE080-835D-4B04-8B1F-FDE51668453B}">
      <dgm:prSet/>
      <dgm:spPr/>
      <dgm:t>
        <a:bodyPr/>
        <a:lstStyle/>
        <a:p>
          <a:endParaRPr lang="it-IT"/>
        </a:p>
      </dgm:t>
    </dgm:pt>
    <dgm:pt modelId="{8F80976C-2804-47CF-A0FE-06D69A3B1E71}" type="sibTrans" cxnId="{AE7EE080-835D-4B04-8B1F-FDE51668453B}">
      <dgm:prSet/>
      <dgm:spPr/>
      <dgm:t>
        <a:bodyPr/>
        <a:lstStyle/>
        <a:p>
          <a:endParaRPr lang="it-IT"/>
        </a:p>
      </dgm:t>
    </dgm:pt>
    <dgm:pt modelId="{10E290B9-153C-4964-BFF8-3B2E4D325101}">
      <dgm:prSet phldrT="[Testo]"/>
      <dgm:spPr/>
      <dgm:t>
        <a:bodyPr/>
        <a:lstStyle/>
        <a:p>
          <a:r>
            <a:rPr lang="it-IT" dirty="0"/>
            <a:t>App</a:t>
          </a:r>
        </a:p>
      </dgm:t>
    </dgm:pt>
    <dgm:pt modelId="{B20F2510-A2A0-468C-8156-7D0CB3C178CB}" type="parTrans" cxnId="{EA3E8CF3-5BC2-429C-A44B-F3E0CA6FB380}">
      <dgm:prSet/>
      <dgm:spPr/>
      <dgm:t>
        <a:bodyPr/>
        <a:lstStyle/>
        <a:p>
          <a:endParaRPr lang="it-IT"/>
        </a:p>
      </dgm:t>
    </dgm:pt>
    <dgm:pt modelId="{5B2F9051-33EE-4008-9D6E-3852F0444599}" type="sibTrans" cxnId="{EA3E8CF3-5BC2-429C-A44B-F3E0CA6FB380}">
      <dgm:prSet/>
      <dgm:spPr/>
      <dgm:t>
        <a:bodyPr/>
        <a:lstStyle/>
        <a:p>
          <a:endParaRPr lang="it-IT"/>
        </a:p>
      </dgm:t>
    </dgm:pt>
    <dgm:pt modelId="{AFC7A428-3CBB-4B5F-B68C-332A557A7931}">
      <dgm:prSet phldrT="[Testo]"/>
      <dgm:spPr/>
      <dgm:t>
        <a:bodyPr/>
        <a:lstStyle/>
        <a:p>
          <a:r>
            <a:rPr lang="it-IT" dirty="0"/>
            <a:t>DEM</a:t>
          </a:r>
        </a:p>
      </dgm:t>
    </dgm:pt>
    <dgm:pt modelId="{749BB1C1-CCB3-454E-A9DA-0D3A41587B43}" type="parTrans" cxnId="{703A55D6-75D0-463D-AAF6-157B8071CE4E}">
      <dgm:prSet/>
      <dgm:spPr/>
      <dgm:t>
        <a:bodyPr/>
        <a:lstStyle/>
        <a:p>
          <a:endParaRPr lang="it-IT"/>
        </a:p>
      </dgm:t>
    </dgm:pt>
    <dgm:pt modelId="{C056B961-F76C-4C46-89E3-48E6723AA9DC}" type="sibTrans" cxnId="{703A55D6-75D0-463D-AAF6-157B8071CE4E}">
      <dgm:prSet/>
      <dgm:spPr/>
      <dgm:t>
        <a:bodyPr/>
        <a:lstStyle/>
        <a:p>
          <a:endParaRPr lang="it-IT"/>
        </a:p>
      </dgm:t>
    </dgm:pt>
    <dgm:pt modelId="{54206169-F333-467C-958A-248793C1C6AA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8786D3A-8F32-4C62-A412-906A15000DB5}" type="parTrans" cxnId="{96D7899C-5CC0-4CE7-825F-2C1AAB20AECB}">
      <dgm:prSet/>
      <dgm:spPr/>
      <dgm:t>
        <a:bodyPr/>
        <a:lstStyle/>
        <a:p>
          <a:endParaRPr lang="it-IT"/>
        </a:p>
      </dgm:t>
    </dgm:pt>
    <dgm:pt modelId="{40F054FB-608F-43D9-AA94-9CC2FB870B28}" type="sibTrans" cxnId="{96D7899C-5CC0-4CE7-825F-2C1AAB20AECB}">
      <dgm:prSet/>
      <dgm:spPr/>
      <dgm:t>
        <a:bodyPr/>
        <a:lstStyle/>
        <a:p>
          <a:endParaRPr lang="it-IT"/>
        </a:p>
      </dgm:t>
    </dgm:pt>
    <dgm:pt modelId="{F9029B12-16EB-4C8D-8B46-BD31B7B80E18}">
      <dgm:prSet phldrT="[Testo]"/>
      <dgm:spPr/>
      <dgm:t>
        <a:bodyPr/>
        <a:lstStyle/>
        <a:p>
          <a:r>
            <a:rPr lang="it-IT" dirty="0"/>
            <a:t>Content</a:t>
          </a:r>
        </a:p>
      </dgm:t>
    </dgm:pt>
    <dgm:pt modelId="{6DB56D13-4006-4B03-AADC-11A3B7F38B61}" type="parTrans" cxnId="{5123492D-C72C-4F3A-9483-441472303F93}">
      <dgm:prSet/>
      <dgm:spPr/>
      <dgm:t>
        <a:bodyPr/>
        <a:lstStyle/>
        <a:p>
          <a:endParaRPr lang="it-IT"/>
        </a:p>
      </dgm:t>
    </dgm:pt>
    <dgm:pt modelId="{E9E736D8-B52B-423C-86FB-9A00F489011B}" type="sibTrans" cxnId="{5123492D-C72C-4F3A-9483-441472303F93}">
      <dgm:prSet/>
      <dgm:spPr/>
      <dgm:t>
        <a:bodyPr/>
        <a:lstStyle/>
        <a:p>
          <a:endParaRPr lang="it-IT"/>
        </a:p>
      </dgm:t>
    </dgm:pt>
    <dgm:pt modelId="{6E3503F2-208D-417D-962E-E7DFABA1F8AF}">
      <dgm:prSet phldrT="[Testo]"/>
      <dgm:spPr/>
      <dgm:t>
        <a:bodyPr/>
        <a:lstStyle/>
        <a:p>
          <a:r>
            <a:rPr lang="it-IT" dirty="0"/>
            <a:t>Search Engine Marketing</a:t>
          </a:r>
        </a:p>
      </dgm:t>
    </dgm:pt>
    <dgm:pt modelId="{10BF7832-BB6B-4BEA-8773-A539FB4B1ABC}" type="parTrans" cxnId="{784FF73D-D90C-469E-AE8F-E393D0461B8C}">
      <dgm:prSet/>
      <dgm:spPr/>
      <dgm:t>
        <a:bodyPr/>
        <a:lstStyle/>
        <a:p>
          <a:endParaRPr lang="it-IT"/>
        </a:p>
      </dgm:t>
    </dgm:pt>
    <dgm:pt modelId="{300AC64F-C666-4AC0-8980-52B25536C846}" type="sibTrans" cxnId="{784FF73D-D90C-469E-AE8F-E393D0461B8C}">
      <dgm:prSet/>
      <dgm:spPr/>
      <dgm:t>
        <a:bodyPr/>
        <a:lstStyle/>
        <a:p>
          <a:endParaRPr lang="it-IT"/>
        </a:p>
      </dgm:t>
    </dgm:pt>
    <dgm:pt modelId="{448903AF-9D5C-4B0C-BD32-701FCC4D5C99}">
      <dgm:prSet phldrT="[Testo]"/>
      <dgm:spPr/>
      <dgm:t>
        <a:bodyPr/>
        <a:lstStyle/>
        <a:p>
          <a:r>
            <a:rPr lang="it-IT" dirty="0"/>
            <a:t>SEO</a:t>
          </a:r>
        </a:p>
      </dgm:t>
    </dgm:pt>
    <dgm:pt modelId="{20E6D6DF-D0B7-4394-97F0-16FC33B9A35B}" type="parTrans" cxnId="{09AFC451-0EF8-45DD-8118-86B8F71D61CD}">
      <dgm:prSet/>
      <dgm:spPr/>
      <dgm:t>
        <a:bodyPr/>
        <a:lstStyle/>
        <a:p>
          <a:endParaRPr lang="it-IT"/>
        </a:p>
      </dgm:t>
    </dgm:pt>
    <dgm:pt modelId="{8EA538C5-311E-41C6-8A18-C8F564DB6FE8}" type="sibTrans" cxnId="{09AFC451-0EF8-45DD-8118-86B8F71D61CD}">
      <dgm:prSet/>
      <dgm:spPr/>
      <dgm:t>
        <a:bodyPr/>
        <a:lstStyle/>
        <a:p>
          <a:endParaRPr lang="it-IT"/>
        </a:p>
      </dgm:t>
    </dgm:pt>
    <dgm:pt modelId="{01DCCFDC-92FE-4ADF-BD70-29ADAB3F9284}">
      <dgm:prSet phldrT="[Testo]"/>
      <dgm:spPr/>
      <dgm:t>
        <a:bodyPr/>
        <a:lstStyle/>
        <a:p>
          <a:r>
            <a:rPr lang="it-IT" dirty="0"/>
            <a:t>SEA</a:t>
          </a:r>
        </a:p>
      </dgm:t>
    </dgm:pt>
    <dgm:pt modelId="{F8DD467C-227B-4443-B46D-D29661CE322D}" type="parTrans" cxnId="{772BC4D6-5932-4C2A-8F63-CCCC2F9E1EF3}">
      <dgm:prSet/>
      <dgm:spPr/>
      <dgm:t>
        <a:bodyPr/>
        <a:lstStyle/>
        <a:p>
          <a:endParaRPr lang="it-IT"/>
        </a:p>
      </dgm:t>
    </dgm:pt>
    <dgm:pt modelId="{5AF44343-62C5-4CBD-9019-184645932E69}" type="sibTrans" cxnId="{772BC4D6-5932-4C2A-8F63-CCCC2F9E1EF3}">
      <dgm:prSet/>
      <dgm:spPr/>
      <dgm:t>
        <a:bodyPr/>
        <a:lstStyle/>
        <a:p>
          <a:endParaRPr lang="it-IT"/>
        </a:p>
      </dgm:t>
    </dgm:pt>
    <dgm:pt modelId="{EDD98EE1-87C6-444C-B1A8-D5E9E74BFD75}">
      <dgm:prSet phldrT="[Testo]"/>
      <dgm:spPr/>
      <dgm:t>
        <a:bodyPr/>
        <a:lstStyle/>
        <a:p>
          <a:r>
            <a:rPr lang="it-IT" dirty="0"/>
            <a:t>Sito</a:t>
          </a:r>
        </a:p>
      </dgm:t>
    </dgm:pt>
    <dgm:pt modelId="{568A4A59-23EA-448C-B3C7-30443BF697FD}" type="sibTrans" cxnId="{B32E03C7-8478-4A8B-A847-AFBAA054AA19}">
      <dgm:prSet/>
      <dgm:spPr/>
      <dgm:t>
        <a:bodyPr/>
        <a:lstStyle/>
        <a:p>
          <a:endParaRPr lang="it-IT"/>
        </a:p>
      </dgm:t>
    </dgm:pt>
    <dgm:pt modelId="{B81D684C-BC82-40A7-86D7-39073F87B348}" type="parTrans" cxnId="{B32E03C7-8478-4A8B-A847-AFBAA054AA19}">
      <dgm:prSet/>
      <dgm:spPr/>
      <dgm:t>
        <a:bodyPr/>
        <a:lstStyle/>
        <a:p>
          <a:endParaRPr lang="it-IT"/>
        </a:p>
      </dgm:t>
    </dgm:pt>
    <dgm:pt modelId="{5598FCFD-2778-45DF-81B4-B6964A527C5C}">
      <dgm:prSet phldrT="[Testo]"/>
      <dgm:spPr/>
      <dgm:t>
        <a:bodyPr/>
        <a:lstStyle/>
        <a:p>
          <a:r>
            <a:rPr lang="it-IT" dirty="0"/>
            <a:t>Social</a:t>
          </a:r>
        </a:p>
      </dgm:t>
    </dgm:pt>
    <dgm:pt modelId="{A9724C58-DCEC-4D83-9C60-92B85866ECFE}" type="parTrans" cxnId="{7C39464B-6B5D-450D-9130-2FAFE4C89FBC}">
      <dgm:prSet/>
      <dgm:spPr/>
      <dgm:t>
        <a:bodyPr/>
        <a:lstStyle/>
        <a:p>
          <a:endParaRPr lang="it-IT"/>
        </a:p>
      </dgm:t>
    </dgm:pt>
    <dgm:pt modelId="{3AB03FB5-E960-4414-9616-3612C39000DE}" type="sibTrans" cxnId="{7C39464B-6B5D-450D-9130-2FAFE4C89FBC}">
      <dgm:prSet/>
      <dgm:spPr/>
      <dgm:t>
        <a:bodyPr/>
        <a:lstStyle/>
        <a:p>
          <a:endParaRPr lang="it-IT"/>
        </a:p>
      </dgm:t>
    </dgm:pt>
    <dgm:pt modelId="{5C7A32DE-2DAB-4AA4-AA80-AE0262499B7B}">
      <dgm:prSet phldrT="[Testo]"/>
      <dgm:spPr/>
      <dgm:t>
        <a:bodyPr/>
        <a:lstStyle/>
        <a:p>
          <a:r>
            <a:rPr lang="it-IT" dirty="0" err="1"/>
            <a:t>Linkbuilding</a:t>
          </a:r>
          <a:endParaRPr lang="it-IT" dirty="0"/>
        </a:p>
      </dgm:t>
    </dgm:pt>
    <dgm:pt modelId="{7084242A-E6EE-482B-B63B-29C3FBBC90AA}" type="parTrans" cxnId="{6EEB3CE7-0B6D-45EB-8EA6-180CEBA839E4}">
      <dgm:prSet/>
      <dgm:spPr/>
      <dgm:t>
        <a:bodyPr/>
        <a:lstStyle/>
        <a:p>
          <a:endParaRPr lang="it-IT"/>
        </a:p>
      </dgm:t>
    </dgm:pt>
    <dgm:pt modelId="{B1B6E4F9-A687-4D0C-96C5-448E264CA030}" type="sibTrans" cxnId="{6EEB3CE7-0B6D-45EB-8EA6-180CEBA839E4}">
      <dgm:prSet/>
      <dgm:spPr/>
      <dgm:t>
        <a:bodyPr/>
        <a:lstStyle/>
        <a:p>
          <a:endParaRPr lang="it-IT"/>
        </a:p>
      </dgm:t>
    </dgm:pt>
    <dgm:pt modelId="{3342D5A3-8AF7-4F53-A124-A1D05B6EE254}">
      <dgm:prSet phldrT="[Testo]"/>
      <dgm:spPr/>
      <dgm:t>
        <a:bodyPr/>
        <a:lstStyle/>
        <a:p>
          <a:r>
            <a:rPr lang="it-IT" dirty="0"/>
            <a:t>CRM</a:t>
          </a:r>
        </a:p>
      </dgm:t>
    </dgm:pt>
    <dgm:pt modelId="{45FD1742-8A6B-4030-9029-83E0C3211F96}" type="parTrans" cxnId="{8A01C1A9-E3CB-414E-A4E2-6C9BCFED915C}">
      <dgm:prSet/>
      <dgm:spPr/>
      <dgm:t>
        <a:bodyPr/>
        <a:lstStyle/>
        <a:p>
          <a:endParaRPr lang="it-IT"/>
        </a:p>
      </dgm:t>
    </dgm:pt>
    <dgm:pt modelId="{A66AB3EB-CC28-4058-9CCA-AC3F8C2ECB24}" type="sibTrans" cxnId="{8A01C1A9-E3CB-414E-A4E2-6C9BCFED915C}">
      <dgm:prSet/>
      <dgm:spPr/>
      <dgm:t>
        <a:bodyPr/>
        <a:lstStyle/>
        <a:p>
          <a:endParaRPr lang="it-IT"/>
        </a:p>
      </dgm:t>
    </dgm:pt>
    <dgm:pt modelId="{B3B13CA5-45DC-42B0-B061-486AF80F1AA7}" type="pres">
      <dgm:prSet presAssocID="{4DDE047D-B4AB-42FB-988B-C8FE1590132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45F53435-A7B5-4897-86F1-26C0E655C061}" type="pres">
      <dgm:prSet presAssocID="{4DDE047D-B4AB-42FB-988B-C8FE15901320}" presName="outerBox" presStyleCnt="0"/>
      <dgm:spPr/>
    </dgm:pt>
    <dgm:pt modelId="{C6EAACEB-653C-4039-8775-73595853A5B4}" type="pres">
      <dgm:prSet presAssocID="{4DDE047D-B4AB-42FB-988B-C8FE15901320}" presName="outerBoxParent" presStyleLbl="node1" presStyleIdx="0" presStyleCnt="3"/>
      <dgm:spPr/>
    </dgm:pt>
    <dgm:pt modelId="{28F979BE-E571-4C44-8B3B-54E6578ED368}" type="pres">
      <dgm:prSet presAssocID="{4DDE047D-B4AB-42FB-988B-C8FE15901320}" presName="outerBoxChildren" presStyleCnt="0"/>
      <dgm:spPr/>
    </dgm:pt>
    <dgm:pt modelId="{302CB291-C31B-469F-81B8-C59D547977CE}" type="pres">
      <dgm:prSet presAssocID="{10E290B9-153C-4964-BFF8-3B2E4D325101}" presName="oChild" presStyleLbl="fgAcc1" presStyleIdx="0" presStyleCnt="9">
        <dgm:presLayoutVars>
          <dgm:bulletEnabled val="1"/>
        </dgm:presLayoutVars>
      </dgm:prSet>
      <dgm:spPr/>
    </dgm:pt>
    <dgm:pt modelId="{6AFCBEFF-6820-448A-9DAF-CD75522CE903}" type="pres">
      <dgm:prSet presAssocID="{5B2F9051-33EE-4008-9D6E-3852F0444599}" presName="outerSibTrans" presStyleCnt="0"/>
      <dgm:spPr/>
    </dgm:pt>
    <dgm:pt modelId="{8A97D5C3-9299-4145-B770-539B6CCD217F}" type="pres">
      <dgm:prSet presAssocID="{AFC7A428-3CBB-4B5F-B68C-332A557A7931}" presName="oChild" presStyleLbl="fgAcc1" presStyleIdx="1" presStyleCnt="9">
        <dgm:presLayoutVars>
          <dgm:bulletEnabled val="1"/>
        </dgm:presLayoutVars>
      </dgm:prSet>
      <dgm:spPr/>
    </dgm:pt>
    <dgm:pt modelId="{44D219AC-FD37-41C1-BFBE-C4ADD7664953}" type="pres">
      <dgm:prSet presAssocID="{C056B961-F76C-4C46-89E3-48E6723AA9DC}" presName="outerSibTrans" presStyleCnt="0"/>
      <dgm:spPr/>
    </dgm:pt>
    <dgm:pt modelId="{8F23ECCD-B101-48F6-B7F7-4A8CE986B70C}" type="pres">
      <dgm:prSet presAssocID="{3342D5A3-8AF7-4F53-A124-A1D05B6EE254}" presName="oChild" presStyleLbl="fgAcc1" presStyleIdx="2" presStyleCnt="9">
        <dgm:presLayoutVars>
          <dgm:bulletEnabled val="1"/>
        </dgm:presLayoutVars>
      </dgm:prSet>
      <dgm:spPr/>
    </dgm:pt>
    <dgm:pt modelId="{89D20AA7-94BF-4EAB-A987-CBA756B3D69B}" type="pres">
      <dgm:prSet presAssocID="{4DDE047D-B4AB-42FB-988B-C8FE15901320}" presName="middleBox" presStyleCnt="0"/>
      <dgm:spPr/>
    </dgm:pt>
    <dgm:pt modelId="{BF1CD52C-8BC7-4A81-872E-24604D49197C}" type="pres">
      <dgm:prSet presAssocID="{4DDE047D-B4AB-42FB-988B-C8FE15901320}" presName="middleBoxParent" presStyleLbl="node1" presStyleIdx="1" presStyleCnt="3"/>
      <dgm:spPr/>
    </dgm:pt>
    <dgm:pt modelId="{15E6F7EC-0CCB-48C4-8B21-89737329051B}" type="pres">
      <dgm:prSet presAssocID="{4DDE047D-B4AB-42FB-988B-C8FE15901320}" presName="middleBoxChildren" presStyleCnt="0"/>
      <dgm:spPr/>
    </dgm:pt>
    <dgm:pt modelId="{5B2759A9-5A13-4032-B3C2-25EFFC1D0142}" type="pres">
      <dgm:prSet presAssocID="{5C7A32DE-2DAB-4AA4-AA80-AE0262499B7B}" presName="mChild" presStyleLbl="fgAcc1" presStyleIdx="3" presStyleCnt="9">
        <dgm:presLayoutVars>
          <dgm:bulletEnabled val="1"/>
        </dgm:presLayoutVars>
      </dgm:prSet>
      <dgm:spPr/>
    </dgm:pt>
    <dgm:pt modelId="{A030D25E-6028-46D5-823E-15635832911B}" type="pres">
      <dgm:prSet presAssocID="{B1B6E4F9-A687-4D0C-96C5-448E264CA030}" presName="middleSibTrans" presStyleCnt="0"/>
      <dgm:spPr/>
    </dgm:pt>
    <dgm:pt modelId="{F5068A97-E06D-4BDE-8EE1-62CDDFDCDC71}" type="pres">
      <dgm:prSet presAssocID="{F9029B12-16EB-4C8D-8B46-BD31B7B80E18}" presName="mChild" presStyleLbl="fgAcc1" presStyleIdx="4" presStyleCnt="9">
        <dgm:presLayoutVars>
          <dgm:bulletEnabled val="1"/>
        </dgm:presLayoutVars>
      </dgm:prSet>
      <dgm:spPr/>
    </dgm:pt>
    <dgm:pt modelId="{ED4C8F75-80FF-4021-B5D9-2454F7431B2D}" type="pres">
      <dgm:prSet presAssocID="{E9E736D8-B52B-423C-86FB-9A00F489011B}" presName="middleSibTrans" presStyleCnt="0"/>
      <dgm:spPr/>
    </dgm:pt>
    <dgm:pt modelId="{45A0597B-2C27-4CC7-80F8-161B6355AF0D}" type="pres">
      <dgm:prSet presAssocID="{EDD98EE1-87C6-444C-B1A8-D5E9E74BFD75}" presName="mChild" presStyleLbl="fgAcc1" presStyleIdx="5" presStyleCnt="9">
        <dgm:presLayoutVars>
          <dgm:bulletEnabled val="1"/>
        </dgm:presLayoutVars>
      </dgm:prSet>
      <dgm:spPr/>
    </dgm:pt>
    <dgm:pt modelId="{A4849773-04F9-4CBE-BC01-3BEC931D0269}" type="pres">
      <dgm:prSet presAssocID="{568A4A59-23EA-448C-B3C7-30443BF697FD}" presName="middleSibTrans" presStyleCnt="0"/>
      <dgm:spPr/>
    </dgm:pt>
    <dgm:pt modelId="{D88B9841-8432-40F0-AAE6-3CCBEC1A352B}" type="pres">
      <dgm:prSet presAssocID="{5598FCFD-2778-45DF-81B4-B6964A527C5C}" presName="mChild" presStyleLbl="fgAcc1" presStyleIdx="6" presStyleCnt="9">
        <dgm:presLayoutVars>
          <dgm:bulletEnabled val="1"/>
        </dgm:presLayoutVars>
      </dgm:prSet>
      <dgm:spPr/>
    </dgm:pt>
    <dgm:pt modelId="{77789687-4848-4D25-89C0-E4605A897573}" type="pres">
      <dgm:prSet presAssocID="{4DDE047D-B4AB-42FB-988B-C8FE15901320}" presName="centerBox" presStyleCnt="0"/>
      <dgm:spPr/>
    </dgm:pt>
    <dgm:pt modelId="{CA2510BD-CF54-4DEA-8FF2-C1F6DA0DB052}" type="pres">
      <dgm:prSet presAssocID="{4DDE047D-B4AB-42FB-988B-C8FE15901320}" presName="centerBoxParent" presStyleLbl="node1" presStyleIdx="2" presStyleCnt="3"/>
      <dgm:spPr/>
    </dgm:pt>
    <dgm:pt modelId="{11BAF21D-5529-44EE-96D7-A7B74BF8F9AA}" type="pres">
      <dgm:prSet presAssocID="{4DDE047D-B4AB-42FB-988B-C8FE15901320}" presName="centerBoxChildren" presStyleCnt="0"/>
      <dgm:spPr/>
    </dgm:pt>
    <dgm:pt modelId="{EB3D5EC2-4ABD-47FF-9680-790A6D34A448}" type="pres">
      <dgm:prSet presAssocID="{448903AF-9D5C-4B0C-BD32-701FCC4D5C99}" presName="cChild" presStyleLbl="fgAcc1" presStyleIdx="7" presStyleCnt="9">
        <dgm:presLayoutVars>
          <dgm:bulletEnabled val="1"/>
        </dgm:presLayoutVars>
      </dgm:prSet>
      <dgm:spPr/>
    </dgm:pt>
    <dgm:pt modelId="{BB97F462-C406-4041-A286-3E9F9D87FCEA}" type="pres">
      <dgm:prSet presAssocID="{8EA538C5-311E-41C6-8A18-C8F564DB6FE8}" presName="centerSibTrans" presStyleCnt="0"/>
      <dgm:spPr/>
    </dgm:pt>
    <dgm:pt modelId="{7FEA83F3-EDCA-46AB-9EF6-6793E1476230}" type="pres">
      <dgm:prSet presAssocID="{01DCCFDC-92FE-4ADF-BD70-29ADAB3F9284}" presName="cChild" presStyleLbl="fgAcc1" presStyleIdx="8" presStyleCnt="9">
        <dgm:presLayoutVars>
          <dgm:bulletEnabled val="1"/>
        </dgm:presLayoutVars>
      </dgm:prSet>
      <dgm:spPr/>
    </dgm:pt>
  </dgm:ptLst>
  <dgm:cxnLst>
    <dgm:cxn modelId="{C468E701-3509-4559-8DEB-29993FC7EBFE}" type="presOf" srcId="{10E290B9-153C-4964-BFF8-3B2E4D325101}" destId="{302CB291-C31B-469F-81B8-C59D547977CE}" srcOrd="0" destOrd="0" presId="urn:microsoft.com/office/officeart/2005/8/layout/target2"/>
    <dgm:cxn modelId="{162C0E08-0E9D-4BD5-AC1C-F1D56379E9F5}" type="presOf" srcId="{6E3503F2-208D-417D-962E-E7DFABA1F8AF}" destId="{CA2510BD-CF54-4DEA-8FF2-C1F6DA0DB052}" srcOrd="0" destOrd="0" presId="urn:microsoft.com/office/officeart/2005/8/layout/target2"/>
    <dgm:cxn modelId="{5123492D-C72C-4F3A-9483-441472303F93}" srcId="{54206169-F333-467C-958A-248793C1C6AA}" destId="{F9029B12-16EB-4C8D-8B46-BD31B7B80E18}" srcOrd="1" destOrd="0" parTransId="{6DB56D13-4006-4B03-AADC-11A3B7F38B61}" sibTransId="{E9E736D8-B52B-423C-86FB-9A00F489011B}"/>
    <dgm:cxn modelId="{784FF73D-D90C-469E-AE8F-E393D0461B8C}" srcId="{4DDE047D-B4AB-42FB-988B-C8FE15901320}" destId="{6E3503F2-208D-417D-962E-E7DFABA1F8AF}" srcOrd="2" destOrd="0" parTransId="{10BF7832-BB6B-4BEA-8773-A539FB4B1ABC}" sibTransId="{300AC64F-C666-4AC0-8980-52B25536C846}"/>
    <dgm:cxn modelId="{45C72764-0522-4DAE-B636-4FBF9EDB34A9}" type="presOf" srcId="{54206169-F333-467C-958A-248793C1C6AA}" destId="{BF1CD52C-8BC7-4A81-872E-24604D49197C}" srcOrd="0" destOrd="0" presId="urn:microsoft.com/office/officeart/2005/8/layout/target2"/>
    <dgm:cxn modelId="{7C39464B-6B5D-450D-9130-2FAFE4C89FBC}" srcId="{54206169-F333-467C-958A-248793C1C6AA}" destId="{5598FCFD-2778-45DF-81B4-B6964A527C5C}" srcOrd="3" destOrd="0" parTransId="{A9724C58-DCEC-4D83-9C60-92B85866ECFE}" sibTransId="{3AB03FB5-E960-4414-9616-3612C39000DE}"/>
    <dgm:cxn modelId="{AF38A96B-95D6-4192-B99D-2FFC8A792D24}" type="presOf" srcId="{01DCCFDC-92FE-4ADF-BD70-29ADAB3F9284}" destId="{7FEA83F3-EDCA-46AB-9EF6-6793E1476230}" srcOrd="0" destOrd="0" presId="urn:microsoft.com/office/officeart/2005/8/layout/target2"/>
    <dgm:cxn modelId="{DB63934F-06F7-4258-8E74-3F84D69703A2}" type="presOf" srcId="{EDD98EE1-87C6-444C-B1A8-D5E9E74BFD75}" destId="{45A0597B-2C27-4CC7-80F8-161B6355AF0D}" srcOrd="0" destOrd="0" presId="urn:microsoft.com/office/officeart/2005/8/layout/target2"/>
    <dgm:cxn modelId="{09AFC451-0EF8-45DD-8118-86B8F71D61CD}" srcId="{6E3503F2-208D-417D-962E-E7DFABA1F8AF}" destId="{448903AF-9D5C-4B0C-BD32-701FCC4D5C99}" srcOrd="0" destOrd="0" parTransId="{20E6D6DF-D0B7-4394-97F0-16FC33B9A35B}" sibTransId="{8EA538C5-311E-41C6-8A18-C8F564DB6FE8}"/>
    <dgm:cxn modelId="{AE7EE080-835D-4B04-8B1F-FDE51668453B}" srcId="{4DDE047D-B4AB-42FB-988B-C8FE15901320}" destId="{BE5E5B9A-D903-4D86-B162-096D2EC53E85}" srcOrd="0" destOrd="0" parTransId="{05A1182A-93A2-4B49-8A2B-2DBFCD5D46F8}" sibTransId="{8F80976C-2804-47CF-A0FE-06D69A3B1E71}"/>
    <dgm:cxn modelId="{2FD12E8E-A5C6-49C6-B890-EF03294614BD}" type="presOf" srcId="{5C7A32DE-2DAB-4AA4-AA80-AE0262499B7B}" destId="{5B2759A9-5A13-4032-B3C2-25EFFC1D0142}" srcOrd="0" destOrd="0" presId="urn:microsoft.com/office/officeart/2005/8/layout/target2"/>
    <dgm:cxn modelId="{CAA35F92-68E5-40F9-A744-1762D127BDBD}" type="presOf" srcId="{5598FCFD-2778-45DF-81B4-B6964A527C5C}" destId="{D88B9841-8432-40F0-AAE6-3CCBEC1A352B}" srcOrd="0" destOrd="0" presId="urn:microsoft.com/office/officeart/2005/8/layout/target2"/>
    <dgm:cxn modelId="{96D7899C-5CC0-4CE7-825F-2C1AAB20AECB}" srcId="{4DDE047D-B4AB-42FB-988B-C8FE15901320}" destId="{54206169-F333-467C-958A-248793C1C6AA}" srcOrd="1" destOrd="0" parTransId="{A8786D3A-8F32-4C62-A412-906A15000DB5}" sibTransId="{40F054FB-608F-43D9-AA94-9CC2FB870B28}"/>
    <dgm:cxn modelId="{5EC422A5-5052-4DA8-BCB1-979AEE5B26A5}" type="presOf" srcId="{BE5E5B9A-D903-4D86-B162-096D2EC53E85}" destId="{C6EAACEB-653C-4039-8775-73595853A5B4}" srcOrd="0" destOrd="0" presId="urn:microsoft.com/office/officeart/2005/8/layout/target2"/>
    <dgm:cxn modelId="{8A01C1A9-E3CB-414E-A4E2-6C9BCFED915C}" srcId="{BE5E5B9A-D903-4D86-B162-096D2EC53E85}" destId="{3342D5A3-8AF7-4F53-A124-A1D05B6EE254}" srcOrd="2" destOrd="0" parTransId="{45FD1742-8A6B-4030-9029-83E0C3211F96}" sibTransId="{A66AB3EB-CC28-4058-9CCA-AC3F8C2ECB24}"/>
    <dgm:cxn modelId="{B32E03C7-8478-4A8B-A847-AFBAA054AA19}" srcId="{54206169-F333-467C-958A-248793C1C6AA}" destId="{EDD98EE1-87C6-444C-B1A8-D5E9E74BFD75}" srcOrd="2" destOrd="0" parTransId="{B81D684C-BC82-40A7-86D7-39073F87B348}" sibTransId="{568A4A59-23EA-448C-B3C7-30443BF697FD}"/>
    <dgm:cxn modelId="{02AA92D0-EEB9-4690-BA94-DD078A888318}" type="presOf" srcId="{448903AF-9D5C-4B0C-BD32-701FCC4D5C99}" destId="{EB3D5EC2-4ABD-47FF-9680-790A6D34A448}" srcOrd="0" destOrd="0" presId="urn:microsoft.com/office/officeart/2005/8/layout/target2"/>
    <dgm:cxn modelId="{703A55D6-75D0-463D-AAF6-157B8071CE4E}" srcId="{BE5E5B9A-D903-4D86-B162-096D2EC53E85}" destId="{AFC7A428-3CBB-4B5F-B68C-332A557A7931}" srcOrd="1" destOrd="0" parTransId="{749BB1C1-CCB3-454E-A9DA-0D3A41587B43}" sibTransId="{C056B961-F76C-4C46-89E3-48E6723AA9DC}"/>
    <dgm:cxn modelId="{772BC4D6-5932-4C2A-8F63-CCCC2F9E1EF3}" srcId="{6E3503F2-208D-417D-962E-E7DFABA1F8AF}" destId="{01DCCFDC-92FE-4ADF-BD70-29ADAB3F9284}" srcOrd="1" destOrd="0" parTransId="{F8DD467C-227B-4443-B46D-D29661CE322D}" sibTransId="{5AF44343-62C5-4CBD-9019-184645932E69}"/>
    <dgm:cxn modelId="{6EEB3CE7-0B6D-45EB-8EA6-180CEBA839E4}" srcId="{54206169-F333-467C-958A-248793C1C6AA}" destId="{5C7A32DE-2DAB-4AA4-AA80-AE0262499B7B}" srcOrd="0" destOrd="0" parTransId="{7084242A-E6EE-482B-B63B-29C3FBBC90AA}" sibTransId="{B1B6E4F9-A687-4D0C-96C5-448E264CA030}"/>
    <dgm:cxn modelId="{E9CF9CE7-AD55-4E16-88C7-3E804757D53D}" type="presOf" srcId="{AFC7A428-3CBB-4B5F-B68C-332A557A7931}" destId="{8A97D5C3-9299-4145-B770-539B6CCD217F}" srcOrd="0" destOrd="0" presId="urn:microsoft.com/office/officeart/2005/8/layout/target2"/>
    <dgm:cxn modelId="{1CBF47E8-8F26-4301-8D63-C39EA95976ED}" type="presOf" srcId="{F9029B12-16EB-4C8D-8B46-BD31B7B80E18}" destId="{F5068A97-E06D-4BDE-8EE1-62CDDFDCDC71}" srcOrd="0" destOrd="0" presId="urn:microsoft.com/office/officeart/2005/8/layout/target2"/>
    <dgm:cxn modelId="{EA3E8CF3-5BC2-429C-A44B-F3E0CA6FB380}" srcId="{BE5E5B9A-D903-4D86-B162-096D2EC53E85}" destId="{10E290B9-153C-4964-BFF8-3B2E4D325101}" srcOrd="0" destOrd="0" parTransId="{B20F2510-A2A0-468C-8156-7D0CB3C178CB}" sibTransId="{5B2F9051-33EE-4008-9D6E-3852F0444599}"/>
    <dgm:cxn modelId="{C92CDCFA-5649-42B0-85F3-7022DA0D8937}" type="presOf" srcId="{4DDE047D-B4AB-42FB-988B-C8FE15901320}" destId="{B3B13CA5-45DC-42B0-B061-486AF80F1AA7}" srcOrd="0" destOrd="0" presId="urn:microsoft.com/office/officeart/2005/8/layout/target2"/>
    <dgm:cxn modelId="{CD8382FB-E882-4235-9F8C-3AF9D6332686}" type="presOf" srcId="{3342D5A3-8AF7-4F53-A124-A1D05B6EE254}" destId="{8F23ECCD-B101-48F6-B7F7-4A8CE986B70C}" srcOrd="0" destOrd="0" presId="urn:microsoft.com/office/officeart/2005/8/layout/target2"/>
    <dgm:cxn modelId="{2A5824A0-4892-4C43-BF72-AC88F14DA679}" type="presParOf" srcId="{B3B13CA5-45DC-42B0-B061-486AF80F1AA7}" destId="{45F53435-A7B5-4897-86F1-26C0E655C061}" srcOrd="0" destOrd="0" presId="urn:microsoft.com/office/officeart/2005/8/layout/target2"/>
    <dgm:cxn modelId="{FE4F34F2-682A-418D-B528-C7F597365FD4}" type="presParOf" srcId="{45F53435-A7B5-4897-86F1-26C0E655C061}" destId="{C6EAACEB-653C-4039-8775-73595853A5B4}" srcOrd="0" destOrd="0" presId="urn:microsoft.com/office/officeart/2005/8/layout/target2"/>
    <dgm:cxn modelId="{39E358A0-0502-4BFF-8C90-46D030DF948F}" type="presParOf" srcId="{45F53435-A7B5-4897-86F1-26C0E655C061}" destId="{28F979BE-E571-4C44-8B3B-54E6578ED368}" srcOrd="1" destOrd="0" presId="urn:microsoft.com/office/officeart/2005/8/layout/target2"/>
    <dgm:cxn modelId="{1BB43000-B247-416E-AD64-6F1A2E8D77A8}" type="presParOf" srcId="{28F979BE-E571-4C44-8B3B-54E6578ED368}" destId="{302CB291-C31B-469F-81B8-C59D547977CE}" srcOrd="0" destOrd="0" presId="urn:microsoft.com/office/officeart/2005/8/layout/target2"/>
    <dgm:cxn modelId="{104F2831-0773-451F-9599-5812386F6E8B}" type="presParOf" srcId="{28F979BE-E571-4C44-8B3B-54E6578ED368}" destId="{6AFCBEFF-6820-448A-9DAF-CD75522CE903}" srcOrd="1" destOrd="0" presId="urn:microsoft.com/office/officeart/2005/8/layout/target2"/>
    <dgm:cxn modelId="{FD305AC5-08A1-4BC3-BE8C-1BE87EA033E3}" type="presParOf" srcId="{28F979BE-E571-4C44-8B3B-54E6578ED368}" destId="{8A97D5C3-9299-4145-B770-539B6CCD217F}" srcOrd="2" destOrd="0" presId="urn:microsoft.com/office/officeart/2005/8/layout/target2"/>
    <dgm:cxn modelId="{4098CC03-47DA-402E-9550-AB1AE9C1C82F}" type="presParOf" srcId="{28F979BE-E571-4C44-8B3B-54E6578ED368}" destId="{44D219AC-FD37-41C1-BFBE-C4ADD7664953}" srcOrd="3" destOrd="0" presId="urn:microsoft.com/office/officeart/2005/8/layout/target2"/>
    <dgm:cxn modelId="{4B098F2B-EA89-4A0F-BB43-282FF99C4CA9}" type="presParOf" srcId="{28F979BE-E571-4C44-8B3B-54E6578ED368}" destId="{8F23ECCD-B101-48F6-B7F7-4A8CE986B70C}" srcOrd="4" destOrd="0" presId="urn:microsoft.com/office/officeart/2005/8/layout/target2"/>
    <dgm:cxn modelId="{F286E255-FE6F-45BD-AF38-6BDA52860FDC}" type="presParOf" srcId="{B3B13CA5-45DC-42B0-B061-486AF80F1AA7}" destId="{89D20AA7-94BF-4EAB-A987-CBA756B3D69B}" srcOrd="1" destOrd="0" presId="urn:microsoft.com/office/officeart/2005/8/layout/target2"/>
    <dgm:cxn modelId="{B031CFC9-CAB4-4C0D-A1C5-4E4A9544F884}" type="presParOf" srcId="{89D20AA7-94BF-4EAB-A987-CBA756B3D69B}" destId="{BF1CD52C-8BC7-4A81-872E-24604D49197C}" srcOrd="0" destOrd="0" presId="urn:microsoft.com/office/officeart/2005/8/layout/target2"/>
    <dgm:cxn modelId="{9CEA695B-91C9-4AC4-B916-D9A4A88E8C68}" type="presParOf" srcId="{89D20AA7-94BF-4EAB-A987-CBA756B3D69B}" destId="{15E6F7EC-0CCB-48C4-8B21-89737329051B}" srcOrd="1" destOrd="0" presId="urn:microsoft.com/office/officeart/2005/8/layout/target2"/>
    <dgm:cxn modelId="{B760C6DF-6773-498B-94A4-391B731258D1}" type="presParOf" srcId="{15E6F7EC-0CCB-48C4-8B21-89737329051B}" destId="{5B2759A9-5A13-4032-B3C2-25EFFC1D0142}" srcOrd="0" destOrd="0" presId="urn:microsoft.com/office/officeart/2005/8/layout/target2"/>
    <dgm:cxn modelId="{A7AA463F-9E2F-4D69-8AE7-8107EFF1E4EE}" type="presParOf" srcId="{15E6F7EC-0CCB-48C4-8B21-89737329051B}" destId="{A030D25E-6028-46D5-823E-15635832911B}" srcOrd="1" destOrd="0" presId="urn:microsoft.com/office/officeart/2005/8/layout/target2"/>
    <dgm:cxn modelId="{422DEFC2-F438-4FE5-8158-56706688B3F2}" type="presParOf" srcId="{15E6F7EC-0CCB-48C4-8B21-89737329051B}" destId="{F5068A97-E06D-4BDE-8EE1-62CDDFDCDC71}" srcOrd="2" destOrd="0" presId="urn:microsoft.com/office/officeart/2005/8/layout/target2"/>
    <dgm:cxn modelId="{C3943508-FEF5-4863-9868-330912AB78A9}" type="presParOf" srcId="{15E6F7EC-0CCB-48C4-8B21-89737329051B}" destId="{ED4C8F75-80FF-4021-B5D9-2454F7431B2D}" srcOrd="3" destOrd="0" presId="urn:microsoft.com/office/officeart/2005/8/layout/target2"/>
    <dgm:cxn modelId="{D0D79BCC-D690-4993-BC1B-DBBF2A5B35BF}" type="presParOf" srcId="{15E6F7EC-0CCB-48C4-8B21-89737329051B}" destId="{45A0597B-2C27-4CC7-80F8-161B6355AF0D}" srcOrd="4" destOrd="0" presId="urn:microsoft.com/office/officeart/2005/8/layout/target2"/>
    <dgm:cxn modelId="{EF3AE266-124A-48FE-A923-DD2EEEF51965}" type="presParOf" srcId="{15E6F7EC-0CCB-48C4-8B21-89737329051B}" destId="{A4849773-04F9-4CBE-BC01-3BEC931D0269}" srcOrd="5" destOrd="0" presId="urn:microsoft.com/office/officeart/2005/8/layout/target2"/>
    <dgm:cxn modelId="{07832BB1-0F2E-472C-B059-34AB41AD6793}" type="presParOf" srcId="{15E6F7EC-0CCB-48C4-8B21-89737329051B}" destId="{D88B9841-8432-40F0-AAE6-3CCBEC1A352B}" srcOrd="6" destOrd="0" presId="urn:microsoft.com/office/officeart/2005/8/layout/target2"/>
    <dgm:cxn modelId="{5FC3E51C-70F6-4BEF-A681-A31E6057BE66}" type="presParOf" srcId="{B3B13CA5-45DC-42B0-B061-486AF80F1AA7}" destId="{77789687-4848-4D25-89C0-E4605A897573}" srcOrd="2" destOrd="0" presId="urn:microsoft.com/office/officeart/2005/8/layout/target2"/>
    <dgm:cxn modelId="{8DD70AFE-CAF2-4D9B-8792-6FC37D19A56F}" type="presParOf" srcId="{77789687-4848-4D25-89C0-E4605A897573}" destId="{CA2510BD-CF54-4DEA-8FF2-C1F6DA0DB052}" srcOrd="0" destOrd="0" presId="urn:microsoft.com/office/officeart/2005/8/layout/target2"/>
    <dgm:cxn modelId="{B275BD38-44CD-4B9E-ACDB-DCDC0E6C6880}" type="presParOf" srcId="{77789687-4848-4D25-89C0-E4605A897573}" destId="{11BAF21D-5529-44EE-96D7-A7B74BF8F9AA}" srcOrd="1" destOrd="0" presId="urn:microsoft.com/office/officeart/2005/8/layout/target2"/>
    <dgm:cxn modelId="{52B8CB6C-9496-41FC-B06C-11749E81FE53}" type="presParOf" srcId="{11BAF21D-5529-44EE-96D7-A7B74BF8F9AA}" destId="{EB3D5EC2-4ABD-47FF-9680-790A6D34A448}" srcOrd="0" destOrd="0" presId="urn:microsoft.com/office/officeart/2005/8/layout/target2"/>
    <dgm:cxn modelId="{DA189299-091C-4520-AA22-E2EDA512ACC0}" type="presParOf" srcId="{11BAF21D-5529-44EE-96D7-A7B74BF8F9AA}" destId="{BB97F462-C406-4041-A286-3E9F9D87FCEA}" srcOrd="1" destOrd="0" presId="urn:microsoft.com/office/officeart/2005/8/layout/target2"/>
    <dgm:cxn modelId="{83D5BF38-126E-46A6-AA2F-DA2E33FBA5DD}" type="presParOf" srcId="{11BAF21D-5529-44EE-96D7-A7B74BF8F9AA}" destId="{7FEA83F3-EDCA-46AB-9EF6-6793E1476230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46DE7-DC44-4F35-8D4B-AE0C66F651D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A627BB3-DCEF-4DD6-B1A9-77C84FB69FB9}">
      <dgm:prSet phldrT="[Testo]"/>
      <dgm:spPr/>
      <dgm:t>
        <a:bodyPr/>
        <a:lstStyle/>
        <a:p>
          <a:r>
            <a:rPr lang="it-IT" dirty="0"/>
            <a:t>Acquisizione visitatori</a:t>
          </a:r>
        </a:p>
      </dgm:t>
    </dgm:pt>
    <dgm:pt modelId="{2345A032-E9D9-4C82-A4A9-90D7F9A5BAC4}" type="parTrans" cxnId="{3C3C29BF-67CA-4CF7-A703-7D5F35F980FA}">
      <dgm:prSet/>
      <dgm:spPr/>
      <dgm:t>
        <a:bodyPr/>
        <a:lstStyle/>
        <a:p>
          <a:endParaRPr lang="it-IT"/>
        </a:p>
      </dgm:t>
    </dgm:pt>
    <dgm:pt modelId="{E44F2354-E2D4-4664-941E-0C03326D1204}" type="sibTrans" cxnId="{3C3C29BF-67CA-4CF7-A703-7D5F35F980FA}">
      <dgm:prSet/>
      <dgm:spPr/>
      <dgm:t>
        <a:bodyPr/>
        <a:lstStyle/>
        <a:p>
          <a:endParaRPr lang="it-IT"/>
        </a:p>
      </dgm:t>
    </dgm:pt>
    <dgm:pt modelId="{2920FF72-B1A5-4EF4-B4B5-ACF4F01AC299}">
      <dgm:prSet phldrT="[Testo]"/>
      <dgm:spPr/>
      <dgm:t>
        <a:bodyPr/>
        <a:lstStyle/>
        <a:p>
          <a:r>
            <a:rPr lang="it-IT" dirty="0"/>
            <a:t>Analisi dei dati</a:t>
          </a:r>
        </a:p>
      </dgm:t>
    </dgm:pt>
    <dgm:pt modelId="{ECA6F7FF-708A-4FFF-9FAC-3ECB60848EC3}" type="parTrans" cxnId="{B1524DFE-EAFC-45F2-AB6E-48D751A09F7F}">
      <dgm:prSet/>
      <dgm:spPr/>
      <dgm:t>
        <a:bodyPr/>
        <a:lstStyle/>
        <a:p>
          <a:endParaRPr lang="it-IT"/>
        </a:p>
      </dgm:t>
    </dgm:pt>
    <dgm:pt modelId="{AAA7090C-2CD3-4D23-825F-5400B68FFB95}" type="sibTrans" cxnId="{B1524DFE-EAFC-45F2-AB6E-48D751A09F7F}">
      <dgm:prSet/>
      <dgm:spPr/>
      <dgm:t>
        <a:bodyPr/>
        <a:lstStyle/>
        <a:p>
          <a:endParaRPr lang="it-IT"/>
        </a:p>
      </dgm:t>
    </dgm:pt>
    <dgm:pt modelId="{3B0656F7-60DD-46AF-B38D-761C9C1B094F}">
      <dgm:prSet phldrT="[Testo]"/>
      <dgm:spPr/>
      <dgm:t>
        <a:bodyPr/>
        <a:lstStyle/>
        <a:p>
          <a:r>
            <a:rPr lang="it-IT"/>
            <a:t>Conversione </a:t>
          </a:r>
          <a:r>
            <a:rPr lang="it-IT" dirty="0"/>
            <a:t>dei visitatori</a:t>
          </a:r>
        </a:p>
      </dgm:t>
    </dgm:pt>
    <dgm:pt modelId="{D7C13C45-ECAA-46FB-B984-6A14AF87069E}" type="parTrans" cxnId="{99401F28-4702-4FCD-B06E-E62AFB89E7A6}">
      <dgm:prSet/>
      <dgm:spPr/>
      <dgm:t>
        <a:bodyPr/>
        <a:lstStyle/>
        <a:p>
          <a:endParaRPr lang="it-IT"/>
        </a:p>
      </dgm:t>
    </dgm:pt>
    <dgm:pt modelId="{47EE855E-7CB7-43E0-8119-B14793F4644A}" type="sibTrans" cxnId="{99401F28-4702-4FCD-B06E-E62AFB89E7A6}">
      <dgm:prSet/>
      <dgm:spPr/>
      <dgm:t>
        <a:bodyPr/>
        <a:lstStyle/>
        <a:p>
          <a:endParaRPr lang="it-IT"/>
        </a:p>
      </dgm:t>
    </dgm:pt>
    <dgm:pt modelId="{25DC1227-4310-4710-9500-C8068164378E}" type="pres">
      <dgm:prSet presAssocID="{D2C46DE7-DC44-4F35-8D4B-AE0C66F651D6}" presName="cycle" presStyleCnt="0">
        <dgm:presLayoutVars>
          <dgm:dir/>
          <dgm:resizeHandles val="exact"/>
        </dgm:presLayoutVars>
      </dgm:prSet>
      <dgm:spPr/>
    </dgm:pt>
    <dgm:pt modelId="{365D0823-91DC-4738-B9AF-D2FDE7487058}" type="pres">
      <dgm:prSet presAssocID="{1A627BB3-DCEF-4DD6-B1A9-77C84FB69FB9}" presName="node" presStyleLbl="node1" presStyleIdx="0" presStyleCnt="3">
        <dgm:presLayoutVars>
          <dgm:bulletEnabled val="1"/>
        </dgm:presLayoutVars>
      </dgm:prSet>
      <dgm:spPr/>
    </dgm:pt>
    <dgm:pt modelId="{CDF30F1D-6A79-4F10-90E8-D695C52D72F2}" type="pres">
      <dgm:prSet presAssocID="{E44F2354-E2D4-4664-941E-0C03326D1204}" presName="sibTrans" presStyleLbl="sibTrans2D1" presStyleIdx="0" presStyleCnt="3"/>
      <dgm:spPr/>
    </dgm:pt>
    <dgm:pt modelId="{F68B7A41-D7E5-4AE2-81A7-BFF3402D805F}" type="pres">
      <dgm:prSet presAssocID="{E44F2354-E2D4-4664-941E-0C03326D1204}" presName="connectorText" presStyleLbl="sibTrans2D1" presStyleIdx="0" presStyleCnt="3"/>
      <dgm:spPr/>
    </dgm:pt>
    <dgm:pt modelId="{124887D2-4BE6-47B8-9E14-E94658DE0B63}" type="pres">
      <dgm:prSet presAssocID="{3B0656F7-60DD-46AF-B38D-761C9C1B094F}" presName="node" presStyleLbl="node1" presStyleIdx="1" presStyleCnt="3">
        <dgm:presLayoutVars>
          <dgm:bulletEnabled val="1"/>
        </dgm:presLayoutVars>
      </dgm:prSet>
      <dgm:spPr/>
    </dgm:pt>
    <dgm:pt modelId="{FA035D2C-5CB8-4038-B564-7EC17CAE4464}" type="pres">
      <dgm:prSet presAssocID="{47EE855E-7CB7-43E0-8119-B14793F4644A}" presName="sibTrans" presStyleLbl="sibTrans2D1" presStyleIdx="1" presStyleCnt="3"/>
      <dgm:spPr/>
    </dgm:pt>
    <dgm:pt modelId="{5A49CCFC-1973-4B4B-8873-58EBFF08293A}" type="pres">
      <dgm:prSet presAssocID="{47EE855E-7CB7-43E0-8119-B14793F4644A}" presName="connectorText" presStyleLbl="sibTrans2D1" presStyleIdx="1" presStyleCnt="3"/>
      <dgm:spPr/>
    </dgm:pt>
    <dgm:pt modelId="{38B18A63-3466-4F6D-8187-F516327A0409}" type="pres">
      <dgm:prSet presAssocID="{2920FF72-B1A5-4EF4-B4B5-ACF4F01AC299}" presName="node" presStyleLbl="node1" presStyleIdx="2" presStyleCnt="3">
        <dgm:presLayoutVars>
          <dgm:bulletEnabled val="1"/>
        </dgm:presLayoutVars>
      </dgm:prSet>
      <dgm:spPr/>
    </dgm:pt>
    <dgm:pt modelId="{35D1118A-5932-4BB4-8C2C-AADBE62CF914}" type="pres">
      <dgm:prSet presAssocID="{AAA7090C-2CD3-4D23-825F-5400B68FFB95}" presName="sibTrans" presStyleLbl="sibTrans2D1" presStyleIdx="2" presStyleCnt="3"/>
      <dgm:spPr/>
    </dgm:pt>
    <dgm:pt modelId="{55AC25B4-7AA3-41C2-8EE0-4D1C4A0922A4}" type="pres">
      <dgm:prSet presAssocID="{AAA7090C-2CD3-4D23-825F-5400B68FFB95}" presName="connectorText" presStyleLbl="sibTrans2D1" presStyleIdx="2" presStyleCnt="3"/>
      <dgm:spPr/>
    </dgm:pt>
  </dgm:ptLst>
  <dgm:cxnLst>
    <dgm:cxn modelId="{9A227B1B-B30E-411F-8022-979B28B02A2E}" type="presOf" srcId="{D2C46DE7-DC44-4F35-8D4B-AE0C66F651D6}" destId="{25DC1227-4310-4710-9500-C8068164378E}" srcOrd="0" destOrd="0" presId="urn:microsoft.com/office/officeart/2005/8/layout/cycle2"/>
    <dgm:cxn modelId="{99401F28-4702-4FCD-B06E-E62AFB89E7A6}" srcId="{D2C46DE7-DC44-4F35-8D4B-AE0C66F651D6}" destId="{3B0656F7-60DD-46AF-B38D-761C9C1B094F}" srcOrd="1" destOrd="0" parTransId="{D7C13C45-ECAA-46FB-B984-6A14AF87069E}" sibTransId="{47EE855E-7CB7-43E0-8119-B14793F4644A}"/>
    <dgm:cxn modelId="{E4277D2D-6472-4839-8BB3-CE8FDFD0C472}" type="presOf" srcId="{3B0656F7-60DD-46AF-B38D-761C9C1B094F}" destId="{124887D2-4BE6-47B8-9E14-E94658DE0B63}" srcOrd="0" destOrd="0" presId="urn:microsoft.com/office/officeart/2005/8/layout/cycle2"/>
    <dgm:cxn modelId="{BF4ED73B-B489-4C52-A1AC-B8FAD762B2AF}" type="presOf" srcId="{47EE855E-7CB7-43E0-8119-B14793F4644A}" destId="{5A49CCFC-1973-4B4B-8873-58EBFF08293A}" srcOrd="1" destOrd="0" presId="urn:microsoft.com/office/officeart/2005/8/layout/cycle2"/>
    <dgm:cxn modelId="{2D2D7D4A-310F-42BD-978B-7FC7BE442F7C}" type="presOf" srcId="{E44F2354-E2D4-4664-941E-0C03326D1204}" destId="{CDF30F1D-6A79-4F10-90E8-D695C52D72F2}" srcOrd="0" destOrd="0" presId="urn:microsoft.com/office/officeart/2005/8/layout/cycle2"/>
    <dgm:cxn modelId="{06637350-D122-4DEC-B2B1-C49C6EB4AC62}" type="presOf" srcId="{2920FF72-B1A5-4EF4-B4B5-ACF4F01AC299}" destId="{38B18A63-3466-4F6D-8187-F516327A0409}" srcOrd="0" destOrd="0" presId="urn:microsoft.com/office/officeart/2005/8/layout/cycle2"/>
    <dgm:cxn modelId="{7B6D7485-9521-4E86-B7CD-C995C1DF1B48}" type="presOf" srcId="{1A627BB3-DCEF-4DD6-B1A9-77C84FB69FB9}" destId="{365D0823-91DC-4738-B9AF-D2FDE7487058}" srcOrd="0" destOrd="0" presId="urn:microsoft.com/office/officeart/2005/8/layout/cycle2"/>
    <dgm:cxn modelId="{EB4BB988-6543-4046-A634-BBF42F443214}" type="presOf" srcId="{AAA7090C-2CD3-4D23-825F-5400B68FFB95}" destId="{55AC25B4-7AA3-41C2-8EE0-4D1C4A0922A4}" srcOrd="1" destOrd="0" presId="urn:microsoft.com/office/officeart/2005/8/layout/cycle2"/>
    <dgm:cxn modelId="{5BB39EA2-B6CC-4682-91A2-AA7FAFE02A74}" type="presOf" srcId="{E44F2354-E2D4-4664-941E-0C03326D1204}" destId="{F68B7A41-D7E5-4AE2-81A7-BFF3402D805F}" srcOrd="1" destOrd="0" presId="urn:microsoft.com/office/officeart/2005/8/layout/cycle2"/>
    <dgm:cxn modelId="{7478EBAB-9904-4751-9537-E21EB7E5A126}" type="presOf" srcId="{AAA7090C-2CD3-4D23-825F-5400B68FFB95}" destId="{35D1118A-5932-4BB4-8C2C-AADBE62CF914}" srcOrd="0" destOrd="0" presId="urn:microsoft.com/office/officeart/2005/8/layout/cycle2"/>
    <dgm:cxn modelId="{3C3C29BF-67CA-4CF7-A703-7D5F35F980FA}" srcId="{D2C46DE7-DC44-4F35-8D4B-AE0C66F651D6}" destId="{1A627BB3-DCEF-4DD6-B1A9-77C84FB69FB9}" srcOrd="0" destOrd="0" parTransId="{2345A032-E9D9-4C82-A4A9-90D7F9A5BAC4}" sibTransId="{E44F2354-E2D4-4664-941E-0C03326D1204}"/>
    <dgm:cxn modelId="{7A8531FD-EE97-4B0B-B8A2-CFBDC12C1404}" type="presOf" srcId="{47EE855E-7CB7-43E0-8119-B14793F4644A}" destId="{FA035D2C-5CB8-4038-B564-7EC17CAE4464}" srcOrd="0" destOrd="0" presId="urn:microsoft.com/office/officeart/2005/8/layout/cycle2"/>
    <dgm:cxn modelId="{B1524DFE-EAFC-45F2-AB6E-48D751A09F7F}" srcId="{D2C46DE7-DC44-4F35-8D4B-AE0C66F651D6}" destId="{2920FF72-B1A5-4EF4-B4B5-ACF4F01AC299}" srcOrd="2" destOrd="0" parTransId="{ECA6F7FF-708A-4FFF-9FAC-3ECB60848EC3}" sibTransId="{AAA7090C-2CD3-4D23-825F-5400B68FFB95}"/>
    <dgm:cxn modelId="{2F4BFDF3-CB53-4EC0-A7BC-319BA97D9628}" type="presParOf" srcId="{25DC1227-4310-4710-9500-C8068164378E}" destId="{365D0823-91DC-4738-B9AF-D2FDE7487058}" srcOrd="0" destOrd="0" presId="urn:microsoft.com/office/officeart/2005/8/layout/cycle2"/>
    <dgm:cxn modelId="{3EFD94EE-271A-4094-82E0-DC32DD8F5C88}" type="presParOf" srcId="{25DC1227-4310-4710-9500-C8068164378E}" destId="{CDF30F1D-6A79-4F10-90E8-D695C52D72F2}" srcOrd="1" destOrd="0" presId="urn:microsoft.com/office/officeart/2005/8/layout/cycle2"/>
    <dgm:cxn modelId="{855480B4-A124-4053-80BC-2FE4ECE152B1}" type="presParOf" srcId="{CDF30F1D-6A79-4F10-90E8-D695C52D72F2}" destId="{F68B7A41-D7E5-4AE2-81A7-BFF3402D805F}" srcOrd="0" destOrd="0" presId="urn:microsoft.com/office/officeart/2005/8/layout/cycle2"/>
    <dgm:cxn modelId="{EEDF3490-CEEB-43C9-B781-AA3E299C5AD8}" type="presParOf" srcId="{25DC1227-4310-4710-9500-C8068164378E}" destId="{124887D2-4BE6-47B8-9E14-E94658DE0B63}" srcOrd="2" destOrd="0" presId="urn:microsoft.com/office/officeart/2005/8/layout/cycle2"/>
    <dgm:cxn modelId="{BA7801BF-6A8B-4F59-B3B1-75702C5E9E4A}" type="presParOf" srcId="{25DC1227-4310-4710-9500-C8068164378E}" destId="{FA035D2C-5CB8-4038-B564-7EC17CAE4464}" srcOrd="3" destOrd="0" presId="urn:microsoft.com/office/officeart/2005/8/layout/cycle2"/>
    <dgm:cxn modelId="{BEE53216-CB4D-457C-92DF-B98387C8E284}" type="presParOf" srcId="{FA035D2C-5CB8-4038-B564-7EC17CAE4464}" destId="{5A49CCFC-1973-4B4B-8873-58EBFF08293A}" srcOrd="0" destOrd="0" presId="urn:microsoft.com/office/officeart/2005/8/layout/cycle2"/>
    <dgm:cxn modelId="{13CDFF8C-7824-4E77-9659-F8EB5B030567}" type="presParOf" srcId="{25DC1227-4310-4710-9500-C8068164378E}" destId="{38B18A63-3466-4F6D-8187-F516327A0409}" srcOrd="4" destOrd="0" presId="urn:microsoft.com/office/officeart/2005/8/layout/cycle2"/>
    <dgm:cxn modelId="{E0313192-28E2-4412-A740-7EAF6D8A7562}" type="presParOf" srcId="{25DC1227-4310-4710-9500-C8068164378E}" destId="{35D1118A-5932-4BB4-8C2C-AADBE62CF914}" srcOrd="5" destOrd="0" presId="urn:microsoft.com/office/officeart/2005/8/layout/cycle2"/>
    <dgm:cxn modelId="{16095ABC-276E-4EE0-9867-44D8074F75D7}" type="presParOf" srcId="{35D1118A-5932-4BB4-8C2C-AADBE62CF914}" destId="{55AC25B4-7AA3-41C2-8EE0-4D1C4A0922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66991" y="521035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Digital Marketing</a:t>
          </a:r>
        </a:p>
      </dsp:txBody>
      <dsp:txXfrm>
        <a:off x="4891354" y="545398"/>
        <a:ext cx="1199021" cy="783105"/>
      </dsp:txXfrm>
    </dsp:sp>
    <dsp:sp modelId="{FAA89E3C-1B0A-45ED-BCF4-8AB953C27B70}">
      <dsp:nvSpPr>
        <dsp:cNvPr id="0" name=""/>
        <dsp:cNvSpPr/>
      </dsp:nvSpPr>
      <dsp:spPr>
        <a:xfrm>
          <a:off x="143568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4055179" y="0"/>
              </a:moveTo>
              <a:lnTo>
                <a:pt x="4055179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81181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SEO (Search Engine </a:t>
          </a:r>
          <a:r>
            <a:rPr lang="it-IT" sz="1500" kern="1200" dirty="0" err="1"/>
            <a:t>Optimization</a:t>
          </a:r>
          <a:r>
            <a:rPr lang="it-IT" sz="1500" kern="1200" dirty="0"/>
            <a:t>)</a:t>
          </a:r>
        </a:p>
      </dsp:txBody>
      <dsp:txXfrm>
        <a:off x="836174" y="1709963"/>
        <a:ext cx="1199021" cy="783105"/>
      </dsp:txXfrm>
    </dsp:sp>
    <dsp:sp modelId="{74A47509-0CEF-49D2-8B8E-3A726780EF12}">
      <dsp:nvSpPr>
        <dsp:cNvPr id="0" name=""/>
        <dsp:cNvSpPr/>
      </dsp:nvSpPr>
      <dsp:spPr>
        <a:xfrm>
          <a:off x="624649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77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onsite</a:t>
          </a:r>
          <a:endParaRPr lang="it-IT" sz="1500" kern="1200" dirty="0"/>
        </a:p>
      </dsp:txBody>
      <dsp:txXfrm>
        <a:off x="25138" y="2874527"/>
        <a:ext cx="1199021" cy="783105"/>
      </dsp:txXfrm>
    </dsp:sp>
    <dsp:sp modelId="{CFC4D1EF-5F04-47B0-9BBC-102E67BABB0E}">
      <dsp:nvSpPr>
        <dsp:cNvPr id="0" name=""/>
        <dsp:cNvSpPr/>
      </dsp:nvSpPr>
      <dsp:spPr>
        <a:xfrm>
          <a:off x="1435685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622847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offsite</a:t>
          </a:r>
          <a:endParaRPr lang="it-IT" sz="1500" kern="1200" dirty="0"/>
        </a:p>
      </dsp:txBody>
      <dsp:txXfrm>
        <a:off x="1647210" y="2874527"/>
        <a:ext cx="1199021" cy="783105"/>
      </dsp:txXfrm>
    </dsp:sp>
    <dsp:sp modelId="{B169C4AE-CEB0-4A33-905F-E3A6E919B6C6}">
      <dsp:nvSpPr>
        <dsp:cNvPr id="0" name=""/>
        <dsp:cNvSpPr/>
      </dsp:nvSpPr>
      <dsp:spPr>
        <a:xfrm>
          <a:off x="3057757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2433107" y="0"/>
              </a:moveTo>
              <a:lnTo>
                <a:pt x="2433107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433883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SEA (Search Engine Advertising)</a:t>
          </a:r>
        </a:p>
      </dsp:txBody>
      <dsp:txXfrm>
        <a:off x="2458246" y="1709963"/>
        <a:ext cx="1199021" cy="783105"/>
      </dsp:txXfrm>
    </dsp:sp>
    <dsp:sp modelId="{7BEC2981-211D-424A-9157-C48649573CDD}">
      <dsp:nvSpPr>
        <dsp:cNvPr id="0" name=""/>
        <dsp:cNvSpPr/>
      </dsp:nvSpPr>
      <dsp:spPr>
        <a:xfrm>
          <a:off x="4679829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4055955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Social Marketing</a:t>
          </a:r>
        </a:p>
      </dsp:txBody>
      <dsp:txXfrm>
        <a:off x="4080318" y="1709963"/>
        <a:ext cx="1199021" cy="783105"/>
      </dsp:txXfrm>
    </dsp:sp>
    <dsp:sp modelId="{ABBADA0A-B32B-48C0-9BF0-2FDEE78F5B38}">
      <dsp:nvSpPr>
        <dsp:cNvPr id="0" name=""/>
        <dsp:cNvSpPr/>
      </dsp:nvSpPr>
      <dsp:spPr>
        <a:xfrm>
          <a:off x="5490865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5678027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DEM (Direct Email Marketing)</a:t>
          </a:r>
        </a:p>
      </dsp:txBody>
      <dsp:txXfrm>
        <a:off x="5702390" y="1709963"/>
        <a:ext cx="1199021" cy="783105"/>
      </dsp:txXfrm>
    </dsp:sp>
    <dsp:sp modelId="{E1B1C0CD-BDB0-4698-B564-F712BB925AF9}">
      <dsp:nvSpPr>
        <dsp:cNvPr id="0" name=""/>
        <dsp:cNvSpPr/>
      </dsp:nvSpPr>
      <dsp:spPr>
        <a:xfrm>
          <a:off x="5490865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2433107" y="166366"/>
              </a:lnTo>
              <a:lnTo>
                <a:pt x="2433107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300099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Integrazione</a:t>
          </a:r>
        </a:p>
      </dsp:txBody>
      <dsp:txXfrm>
        <a:off x="7324462" y="1709963"/>
        <a:ext cx="1199021" cy="783105"/>
      </dsp:txXfrm>
    </dsp:sp>
    <dsp:sp modelId="{00BA9F6F-D396-4B4D-B2C5-0578D04A0883}">
      <dsp:nvSpPr>
        <dsp:cNvPr id="0" name=""/>
        <dsp:cNvSpPr/>
      </dsp:nvSpPr>
      <dsp:spPr>
        <a:xfrm>
          <a:off x="7112937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489063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online-offline</a:t>
          </a:r>
        </a:p>
      </dsp:txBody>
      <dsp:txXfrm>
        <a:off x="6513426" y="2874527"/>
        <a:ext cx="1199021" cy="783105"/>
      </dsp:txXfrm>
    </dsp:sp>
    <dsp:sp modelId="{59B00604-DFCB-4719-A322-7B4A25654339}">
      <dsp:nvSpPr>
        <dsp:cNvPr id="0" name=""/>
        <dsp:cNvSpPr/>
      </dsp:nvSpPr>
      <dsp:spPr>
        <a:xfrm>
          <a:off x="7923973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11113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online-online</a:t>
          </a:r>
        </a:p>
      </dsp:txBody>
      <dsp:txXfrm>
        <a:off x="8135498" y="2874527"/>
        <a:ext cx="1199021" cy="783105"/>
      </dsp:txXfrm>
    </dsp:sp>
    <dsp:sp modelId="{5296F954-5A72-443D-A554-5955DAC79A02}">
      <dsp:nvSpPr>
        <dsp:cNvPr id="0" name=""/>
        <dsp:cNvSpPr/>
      </dsp:nvSpPr>
      <dsp:spPr>
        <a:xfrm>
          <a:off x="549086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4055179" y="166366"/>
              </a:lnTo>
              <a:lnTo>
                <a:pt x="4055179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892217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Analisi dati</a:t>
          </a:r>
        </a:p>
      </dsp:txBody>
      <dsp:txXfrm>
        <a:off x="8946534" y="1709963"/>
        <a:ext cx="1199021" cy="783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AACEB-653C-4039-8775-73595853A5B4}">
      <dsp:nvSpPr>
        <dsp:cNvPr id="0" name=""/>
        <dsp:cNvSpPr/>
      </dsp:nvSpPr>
      <dsp:spPr>
        <a:xfrm>
          <a:off x="0" y="0"/>
          <a:ext cx="9906000" cy="432190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335428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Digital Marketing</a:t>
          </a:r>
        </a:p>
      </dsp:txBody>
      <dsp:txXfrm>
        <a:off x="107597" y="107597"/>
        <a:ext cx="9690806" cy="4106714"/>
      </dsp:txXfrm>
    </dsp:sp>
    <dsp:sp modelId="{302CB291-C31B-469F-81B8-C59D547977CE}">
      <dsp:nvSpPr>
        <dsp:cNvPr id="0" name=""/>
        <dsp:cNvSpPr/>
      </dsp:nvSpPr>
      <dsp:spPr>
        <a:xfrm>
          <a:off x="247650" y="1080477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App</a:t>
          </a:r>
        </a:p>
      </dsp:txBody>
      <dsp:txXfrm>
        <a:off x="277679" y="1110506"/>
        <a:ext cx="1425842" cy="916380"/>
      </dsp:txXfrm>
    </dsp:sp>
    <dsp:sp modelId="{8A97D5C3-9299-4145-B770-539B6CCD217F}">
      <dsp:nvSpPr>
        <dsp:cNvPr id="0" name=""/>
        <dsp:cNvSpPr/>
      </dsp:nvSpPr>
      <dsp:spPr>
        <a:xfrm>
          <a:off x="247650" y="2104873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DEM</a:t>
          </a:r>
        </a:p>
      </dsp:txBody>
      <dsp:txXfrm>
        <a:off x="277679" y="2134902"/>
        <a:ext cx="1425842" cy="916380"/>
      </dsp:txXfrm>
    </dsp:sp>
    <dsp:sp modelId="{8F23ECCD-B101-48F6-B7F7-4A8CE986B70C}">
      <dsp:nvSpPr>
        <dsp:cNvPr id="0" name=""/>
        <dsp:cNvSpPr/>
      </dsp:nvSpPr>
      <dsp:spPr>
        <a:xfrm>
          <a:off x="247650" y="3129270"/>
          <a:ext cx="1485900" cy="97643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CRM</a:t>
          </a:r>
        </a:p>
      </dsp:txBody>
      <dsp:txXfrm>
        <a:off x="277679" y="3159299"/>
        <a:ext cx="1425842" cy="916380"/>
      </dsp:txXfrm>
    </dsp:sp>
    <dsp:sp modelId="{BF1CD52C-8BC7-4A81-872E-24604D49197C}">
      <dsp:nvSpPr>
        <dsp:cNvPr id="0" name=""/>
        <dsp:cNvSpPr/>
      </dsp:nvSpPr>
      <dsp:spPr>
        <a:xfrm>
          <a:off x="1981200" y="1080477"/>
          <a:ext cx="7677150" cy="30253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921088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Web Marketing</a:t>
          </a:r>
        </a:p>
      </dsp:txBody>
      <dsp:txXfrm>
        <a:off x="2074239" y="1173516"/>
        <a:ext cx="7491072" cy="2839257"/>
      </dsp:txXfrm>
    </dsp:sp>
    <dsp:sp modelId="{5B2759A9-5A13-4032-B3C2-25EFFC1D0142}">
      <dsp:nvSpPr>
        <dsp:cNvPr id="0" name=""/>
        <dsp:cNvSpPr/>
      </dsp:nvSpPr>
      <dsp:spPr>
        <a:xfrm>
          <a:off x="2173128" y="2139344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Linkbuilding</a:t>
          </a:r>
          <a:endParaRPr lang="it-IT" sz="1900" kern="1200" dirty="0"/>
        </a:p>
      </dsp:txBody>
      <dsp:txXfrm>
        <a:off x="2185693" y="2151909"/>
        <a:ext cx="1510300" cy="383430"/>
      </dsp:txXfrm>
    </dsp:sp>
    <dsp:sp modelId="{F5068A97-E06D-4BDE-8EE1-62CDDFDCDC71}">
      <dsp:nvSpPr>
        <dsp:cNvPr id="0" name=""/>
        <dsp:cNvSpPr/>
      </dsp:nvSpPr>
      <dsp:spPr>
        <a:xfrm>
          <a:off x="2173128" y="2582803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Content</a:t>
          </a:r>
        </a:p>
      </dsp:txBody>
      <dsp:txXfrm>
        <a:off x="2185693" y="2595368"/>
        <a:ext cx="1510300" cy="383430"/>
      </dsp:txXfrm>
    </dsp:sp>
    <dsp:sp modelId="{45A0597B-2C27-4CC7-80F8-161B6355AF0D}">
      <dsp:nvSpPr>
        <dsp:cNvPr id="0" name=""/>
        <dsp:cNvSpPr/>
      </dsp:nvSpPr>
      <dsp:spPr>
        <a:xfrm>
          <a:off x="2173128" y="3026262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Sito</a:t>
          </a:r>
        </a:p>
      </dsp:txBody>
      <dsp:txXfrm>
        <a:off x="2185693" y="3038827"/>
        <a:ext cx="1510300" cy="383430"/>
      </dsp:txXfrm>
    </dsp:sp>
    <dsp:sp modelId="{D88B9841-8432-40F0-AAE6-3CCBEC1A352B}">
      <dsp:nvSpPr>
        <dsp:cNvPr id="0" name=""/>
        <dsp:cNvSpPr/>
      </dsp:nvSpPr>
      <dsp:spPr>
        <a:xfrm>
          <a:off x="2173128" y="3469721"/>
          <a:ext cx="1535430" cy="408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Social</a:t>
          </a:r>
        </a:p>
      </dsp:txBody>
      <dsp:txXfrm>
        <a:off x="2185693" y="3482286"/>
        <a:ext cx="1510300" cy="383430"/>
      </dsp:txXfrm>
    </dsp:sp>
    <dsp:sp modelId="{CA2510BD-CF54-4DEA-8FF2-C1F6DA0DB052}">
      <dsp:nvSpPr>
        <dsp:cNvPr id="0" name=""/>
        <dsp:cNvSpPr/>
      </dsp:nvSpPr>
      <dsp:spPr>
        <a:xfrm>
          <a:off x="3912870" y="2160954"/>
          <a:ext cx="5497830" cy="1728763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975791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 dirty="0"/>
            <a:t>Search Engine Marketing</a:t>
          </a:r>
        </a:p>
      </dsp:txBody>
      <dsp:txXfrm>
        <a:off x="3966035" y="2214119"/>
        <a:ext cx="5391500" cy="1622433"/>
      </dsp:txXfrm>
    </dsp:sp>
    <dsp:sp modelId="{EB3D5EC2-4ABD-47FF-9680-790A6D34A448}">
      <dsp:nvSpPr>
        <dsp:cNvPr id="0" name=""/>
        <dsp:cNvSpPr/>
      </dsp:nvSpPr>
      <dsp:spPr>
        <a:xfrm>
          <a:off x="4050315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SEO</a:t>
          </a:r>
        </a:p>
      </dsp:txBody>
      <dsp:txXfrm>
        <a:off x="4074239" y="2962821"/>
        <a:ext cx="2525367" cy="730095"/>
      </dsp:txXfrm>
    </dsp:sp>
    <dsp:sp modelId="{7FEA83F3-EDCA-46AB-9EF6-6793E1476230}">
      <dsp:nvSpPr>
        <dsp:cNvPr id="0" name=""/>
        <dsp:cNvSpPr/>
      </dsp:nvSpPr>
      <dsp:spPr>
        <a:xfrm>
          <a:off x="6696737" y="2938897"/>
          <a:ext cx="2573215" cy="7779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SEA</a:t>
          </a:r>
        </a:p>
      </dsp:txBody>
      <dsp:txXfrm>
        <a:off x="6720661" y="2962821"/>
        <a:ext cx="2525367" cy="730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0823-91DC-4738-B9AF-D2FDE7487058}">
      <dsp:nvSpPr>
        <dsp:cNvPr id="0" name=""/>
        <dsp:cNvSpPr/>
      </dsp:nvSpPr>
      <dsp:spPr>
        <a:xfrm>
          <a:off x="4183930" y="584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Acquisizione visitatori</a:t>
          </a:r>
        </a:p>
      </dsp:txBody>
      <dsp:txXfrm>
        <a:off x="4409185" y="225839"/>
        <a:ext cx="1087628" cy="1087628"/>
      </dsp:txXfrm>
    </dsp:sp>
    <dsp:sp modelId="{CDF30F1D-6A79-4F10-90E8-D695C52D72F2}">
      <dsp:nvSpPr>
        <dsp:cNvPr id="0" name=""/>
        <dsp:cNvSpPr/>
      </dsp:nvSpPr>
      <dsp:spPr>
        <a:xfrm rot="3600000">
          <a:off x="5320118" y="150124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5350886" y="1551772"/>
        <a:ext cx="287168" cy="311473"/>
      </dsp:txXfrm>
    </dsp:sp>
    <dsp:sp modelId="{124887D2-4BE6-47B8-9E14-E94658DE0B63}">
      <dsp:nvSpPr>
        <dsp:cNvPr id="0" name=""/>
        <dsp:cNvSpPr/>
      </dsp:nvSpPr>
      <dsp:spPr>
        <a:xfrm>
          <a:off x="5340018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Conversione </a:t>
          </a:r>
          <a:r>
            <a:rPr lang="it-IT" sz="1600" kern="1200" dirty="0"/>
            <a:t>dei visitatori</a:t>
          </a:r>
        </a:p>
      </dsp:txBody>
      <dsp:txXfrm>
        <a:off x="5565273" y="2228243"/>
        <a:ext cx="1087628" cy="1087628"/>
      </dsp:txXfrm>
    </dsp:sp>
    <dsp:sp modelId="{FA035D2C-5CB8-4038-B564-7EC17CAE4464}">
      <dsp:nvSpPr>
        <dsp:cNvPr id="0" name=""/>
        <dsp:cNvSpPr/>
      </dsp:nvSpPr>
      <dsp:spPr>
        <a:xfrm rot="10800000">
          <a:off x="4759490" y="2512496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882562" y="2616320"/>
        <a:ext cx="287168" cy="311473"/>
      </dsp:txXfrm>
    </dsp:sp>
    <dsp:sp modelId="{38B18A63-3466-4F6D-8187-F516327A0409}">
      <dsp:nvSpPr>
        <dsp:cNvPr id="0" name=""/>
        <dsp:cNvSpPr/>
      </dsp:nvSpPr>
      <dsp:spPr>
        <a:xfrm>
          <a:off x="3027842" y="2002988"/>
          <a:ext cx="1538138" cy="153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Analisi dei dati</a:t>
          </a:r>
        </a:p>
      </dsp:txBody>
      <dsp:txXfrm>
        <a:off x="3253097" y="2228243"/>
        <a:ext cx="1087628" cy="1087628"/>
      </dsp:txXfrm>
    </dsp:sp>
    <dsp:sp modelId="{35D1118A-5932-4BB4-8C2C-AADBE62CF914}">
      <dsp:nvSpPr>
        <dsp:cNvPr id="0" name=""/>
        <dsp:cNvSpPr/>
      </dsp:nvSpPr>
      <dsp:spPr>
        <a:xfrm rot="18000000">
          <a:off x="4164030" y="1521350"/>
          <a:ext cx="410240" cy="51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194798" y="1678466"/>
        <a:ext cx="287168" cy="31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19/10/2020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19/10/2020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19/10/2020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19/10/2020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19/10/2020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toolbox/webmaste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err="1"/>
              <a:t>digital</a:t>
            </a:r>
            <a:r>
              <a:rPr lang="it-IT" sz="4400" dirty="0"/>
              <a:t> Marketing per il turismo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ITS Cesena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del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029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(in media 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08140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5832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30F51-87EB-4D10-94F4-36D32F02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 </a:t>
            </a:r>
            <a:r>
              <a:rPr lang="it-IT" dirty="0" err="1"/>
              <a:t>attribution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462A4-B0E9-438E-858F-94A89BBF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Con il termine </a:t>
            </a:r>
            <a:r>
              <a:rPr lang="it-IT" b="1" dirty="0"/>
              <a:t>Media </a:t>
            </a:r>
            <a:r>
              <a:rPr lang="it-IT" b="1" dirty="0" err="1"/>
              <a:t>Attribution</a:t>
            </a:r>
            <a:r>
              <a:rPr lang="it-IT" dirty="0"/>
              <a:t> si indica il processo che porta a capire quale dei sistemi di comunicazione che ha raggiunto l’utente l’ha portato a convertirsi</a:t>
            </a:r>
          </a:p>
          <a:p>
            <a:r>
              <a:rPr lang="it-IT" dirty="0"/>
              <a:t>Il processo di attribuzione non è semplice e non esiste un metodo unico per procedere</a:t>
            </a:r>
          </a:p>
          <a:p>
            <a:r>
              <a:rPr lang="it-IT" dirty="0"/>
              <a:t>Il metodo più semplice </a:t>
            </a:r>
            <a:r>
              <a:rPr lang="it-IT"/>
              <a:t>è detto </a:t>
            </a:r>
            <a:r>
              <a:rPr lang="it-IT" dirty="0"/>
              <a:t>LTA (Last Touch </a:t>
            </a:r>
            <a:r>
              <a:rPr lang="it-IT" dirty="0" err="1"/>
              <a:t>Attribution</a:t>
            </a:r>
            <a:r>
              <a:rPr lang="it-IT" dirty="0"/>
              <a:t>) e assegna la conversione all’ultimo media che ha raggiunto l’utente</a:t>
            </a:r>
          </a:p>
          <a:p>
            <a:r>
              <a:rPr lang="it-IT" dirty="0"/>
              <a:t>Indipendentemente dal sistema utilizzato per calcolarli, è pericoloso utilizzare i dati relativi alla Media </a:t>
            </a:r>
            <a:r>
              <a:rPr lang="it-IT" dirty="0" err="1"/>
              <a:t>Attribution</a:t>
            </a:r>
            <a:r>
              <a:rPr lang="it-IT" dirty="0"/>
              <a:t> per allocare i budget del Web Marketing Mix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5D0EF10-B6D5-4F7D-83E4-E5A355C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8677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AFEFC-14FB-4236-B397-5F012D6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8274-F012-47EC-ACC1-A414991B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sito deve contenere contenuti interessanti in modo che i visitatori li condividano</a:t>
            </a:r>
          </a:p>
          <a:p>
            <a:r>
              <a:rPr lang="it-IT" dirty="0"/>
              <a:t>Le operazioni di link building devono essere solamente un’attività volta a lanciare il sito, i link in ingresso devono essere generati spontaneamente dagli utenti che lo visitano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509D76-069A-4A7E-9CBC-8CF1D680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035639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  <a:p>
            <a:r>
              <a:rPr lang="it-IT" dirty="0"/>
              <a:t>È fondamentale fare attenzione ai permessi necessari per contattare le persone (privacy) e per tenere un archivio di </a:t>
            </a:r>
            <a:r>
              <a:rPr lang="it-IT"/>
              <a:t>indirizzi email (GDPR)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 dirty="0"/>
              <a:t>Cos’è il </a:t>
            </a:r>
            <a:r>
              <a:rPr lang="it-IT" dirty="0" err="1"/>
              <a:t>digital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Digital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online-offline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/>
              <a:t>QR Code	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/>
              <a:t>https://www.palestrawebmarketing.it/</a:t>
            </a:r>
            <a:br>
              <a:rPr lang="it-IT" dirty="0"/>
            </a:br>
            <a:r>
              <a:rPr lang="it-IT" dirty="0"/>
              <a:t>its-marketing-4-0-turismo-e-territorio/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  <a:endParaRPr lang="it-IT" dirty="0"/>
          </a:p>
        </p:txBody>
      </p:sp>
      <p:pic>
        <p:nvPicPr>
          <p:cNvPr id="7" name="Immagine 6" descr="Immagine che contiene testo, cruciverba&#10;&#10;Descrizione generata automaticamente">
            <a:extLst>
              <a:ext uri="{FF2B5EF4-FFF2-40B4-BE49-F238E27FC236}">
                <a16:creationId xmlns:a16="http://schemas.microsoft.com/office/drawing/2014/main" id="{040E77A0-8FE5-4ECE-9182-31E842266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91" y="4283496"/>
            <a:ext cx="1964904" cy="19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/>
              <a:t>https://www.palestrawebmarketing.it/</a:t>
            </a:r>
            <a:br>
              <a:rPr lang="it-IT" dirty="0"/>
            </a:br>
            <a:r>
              <a:rPr lang="it-IT" dirty="0"/>
              <a:t>its-marketing-4-0-turismo-e-territorio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8" name="Immagine 7" descr="Immagine che contiene testo, cruciverba&#10;&#10;Descrizione generata automaticamente">
            <a:extLst>
              <a:ext uri="{FF2B5EF4-FFF2-40B4-BE49-F238E27FC236}">
                <a16:creationId xmlns:a16="http://schemas.microsoft.com/office/drawing/2014/main" id="{040E77A0-8FE5-4ECE-9182-31E84226609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495" y="2777054"/>
            <a:ext cx="1303892" cy="13038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C242D19-16F1-4CF9-9FED-9341B5C00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495" y="4284129"/>
            <a:ext cx="1303892" cy="130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FD837-C620-4D10-836B-04BB14EC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del Digital Marketing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E80B458-3604-4D98-9BF5-7B62012F0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2603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FF1CA4-F61C-4FDA-B7F9-FDDD10A6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59967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36900" indent="0">
              <a:spcAft>
                <a:spcPts val="1200"/>
              </a:spcAft>
              <a:buNone/>
            </a:pPr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marL="3136900" indent="0">
              <a:spcAft>
                <a:spcPts val="1200"/>
              </a:spcAft>
              <a:buNone/>
            </a:pPr>
            <a:r>
              <a:rPr lang="it-IT" dirty="0"/>
              <a:t>+39 3473900710</a:t>
            </a:r>
          </a:p>
          <a:p>
            <a:pPr marL="3136900" indent="0">
              <a:spcAft>
                <a:spcPts val="1200"/>
              </a:spcAft>
              <a:buNone/>
            </a:pPr>
            <a:r>
              <a:rPr lang="it-IT" dirty="0"/>
              <a:t>crossi72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5" name="Elemento grafico 4" descr="Ricevitore">
            <a:extLst>
              <a:ext uri="{FF2B5EF4-FFF2-40B4-BE49-F238E27FC236}">
                <a16:creationId xmlns:a16="http://schemas.microsoft.com/office/drawing/2014/main" id="{1C9632C1-FD8A-4BF4-BF01-650E9AFE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1554" y="2922192"/>
            <a:ext cx="554400" cy="554400"/>
          </a:xfrm>
          <a:prstGeom prst="rect">
            <a:avLst/>
          </a:prstGeom>
        </p:spPr>
      </p:pic>
      <p:pic>
        <p:nvPicPr>
          <p:cNvPr id="6" name="Elemento grafico 5" descr="Busta">
            <a:extLst>
              <a:ext uri="{FF2B5EF4-FFF2-40B4-BE49-F238E27FC236}">
                <a16:creationId xmlns:a16="http://schemas.microsoft.com/office/drawing/2014/main" id="{46C04B99-DCB7-4E84-A3C6-AD5E25035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554" y="2262604"/>
            <a:ext cx="555159" cy="5551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C7AB292-92A3-4B55-AA39-DCD266A441D4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554" y="3712982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BFD55-E928-4CD4-A850-6E7C9B88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Digital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47C18E-DE5F-4E46-BDF5-40ED725B2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Efficienza: rispetto alle normali campagne di Mass Media Marketing il Digital Marketing può avere un costo più basso</a:t>
            </a:r>
          </a:p>
          <a:p>
            <a:r>
              <a:rPr lang="it-IT" dirty="0"/>
              <a:t>Interattività: l’utente può scegliere quando iniziare il contatto e quanto farlo durare</a:t>
            </a:r>
          </a:p>
          <a:p>
            <a:r>
              <a:rPr lang="it-IT" dirty="0"/>
              <a:t>Pubblico illimitato: è possibile raggiungere tutti gli utenti connessi al mondo, così come è possibile fare azioni mirate ad un piccolo territorio</a:t>
            </a:r>
          </a:p>
          <a:p>
            <a:r>
              <a:rPr lang="it-IT" dirty="0"/>
              <a:t>Durata: alcune azioni possono durare molti anni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7F317-714B-428F-B29F-F5D69768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9036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626B7-1E17-4A3F-BBB7-998CF477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E500B-B5CA-4588-992E-A9BCB820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Qualità delle connessioni: utenti con connessioni lente o instabili possono aver problemi ad accedere ai contenuti</a:t>
            </a:r>
          </a:p>
          <a:p>
            <a:r>
              <a:rPr lang="it-IT" dirty="0"/>
              <a:t>Fiducia: molti utenti non si fidano delle aziende trovate online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290A4D-CB86-4638-A905-F577965A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all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1746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</a:t>
            </a:r>
            <a:r>
              <a:rPr lang="it-IT" dirty="0" err="1"/>
              <a:t>digital</a:t>
            </a:r>
            <a:r>
              <a:rPr lang="it-IT" dirty="0"/>
              <a:t>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781637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4E8AB-6B96-4815-B1AD-FDE1045B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0774"/>
          </a:xfrm>
        </p:spPr>
        <p:txBody>
          <a:bodyPr/>
          <a:lstStyle/>
          <a:p>
            <a:r>
              <a:rPr lang="it-IT" dirty="0"/>
              <a:t>Tipi di marketing basati su internet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1D600BB-544C-449D-B177-1784E186B7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2161"/>
              </p:ext>
            </p:extLst>
          </p:nvPr>
        </p:nvGraphicFramePr>
        <p:xfrm>
          <a:off x="1141413" y="1469292"/>
          <a:ext cx="9906000" cy="4321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97F79-A8F0-43C5-B371-33EA3BF1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7526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31880-070A-4A2B-8882-6FB194DD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le performance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DE2E30-953F-4EB2-8161-EAD15D39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fondamentale misurare le performance delle campagne e delle azioni che le compongono</a:t>
            </a:r>
          </a:p>
          <a:p>
            <a:r>
              <a:rPr lang="it-IT" dirty="0"/>
              <a:t>I possibili indicatori (KPI: Key Performance </a:t>
            </a:r>
            <a:r>
              <a:rPr lang="it-IT" dirty="0" err="1"/>
              <a:t>Indicators</a:t>
            </a:r>
            <a:r>
              <a:rPr lang="it-IT" dirty="0"/>
              <a:t>) sono molti</a:t>
            </a:r>
          </a:p>
          <a:p>
            <a:pPr lvl="1"/>
            <a:r>
              <a:rPr lang="it-IT" dirty="0"/>
              <a:t>Indicatori generici: quantità di traffico, pubblico raggiunto, …</a:t>
            </a:r>
          </a:p>
          <a:p>
            <a:pPr lvl="1"/>
            <a:r>
              <a:rPr lang="it-IT" dirty="0"/>
              <a:t>Basati sul canale: altri siti web, social, motori di ricerca, …</a:t>
            </a:r>
          </a:p>
          <a:p>
            <a:pPr lvl="1"/>
            <a:r>
              <a:rPr lang="it-IT" dirty="0"/>
              <a:t>Basati sul canale: traffico diretto, traffico organico, </a:t>
            </a:r>
            <a:r>
              <a:rPr lang="it-IT" dirty="0" err="1"/>
              <a:t>referrals</a:t>
            </a:r>
            <a:r>
              <a:rPr lang="it-IT" dirty="0"/>
              <a:t>, …</a:t>
            </a:r>
          </a:p>
          <a:p>
            <a:pPr lvl="1"/>
            <a:r>
              <a:rPr lang="it-IT" dirty="0"/>
              <a:t>Basati sulla campagna: click </a:t>
            </a:r>
            <a:r>
              <a:rPr lang="it-IT" dirty="0" err="1"/>
              <a:t>through</a:t>
            </a:r>
            <a:r>
              <a:rPr lang="it-IT"/>
              <a:t>, conversioni, …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754C93-2ABC-4C7A-A7E5-D806A2C9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92727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https://www.bing.com/webmaster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9121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  <a:p>
            <a:r>
              <a:rPr lang="it-IT" dirty="0"/>
              <a:t>È possibile inserire all’interno del sito dei codici che consentono di studiare le azioni compiute dai </a:t>
            </a:r>
            <a:r>
              <a:rPr lang="it-IT"/>
              <a:t>visitatori (es: prenotare una camera d’albergo, inviare una mail, …)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24922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4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5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6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Props1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29749</TotalTime>
  <Words>1642</Words>
  <Application>Microsoft Office PowerPoint</Application>
  <PresentationFormat>Widescreen</PresentationFormat>
  <Paragraphs>166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Tw Cen MT</vt:lpstr>
      <vt:lpstr>Circuito</vt:lpstr>
      <vt:lpstr>digital Marketing per il turismo</vt:lpstr>
      <vt:lpstr>Cos’è il digital Marketing</vt:lpstr>
      <vt:lpstr>Vantaggi del Digital Marketing</vt:lpstr>
      <vt:lpstr>Svantaggi</vt:lpstr>
      <vt:lpstr>Gli elementi principali di una campagna di digital Marketing</vt:lpstr>
      <vt:lpstr>Tipi di marketing basati su internet</vt:lpstr>
      <vt:lpstr>Misurare le performance</vt:lpstr>
      <vt:lpstr>Analisi dati</vt:lpstr>
      <vt:lpstr>Google Analytics</vt:lpstr>
      <vt:lpstr>Google Search Console</vt:lpstr>
      <vt:lpstr>Google Search Console</vt:lpstr>
      <vt:lpstr>Bing Webmaster Tools</vt:lpstr>
      <vt:lpstr>Media attribution</vt:lpstr>
      <vt:lpstr>Seo offsite</vt:lpstr>
      <vt:lpstr>SEO offsite </vt:lpstr>
      <vt:lpstr>SEO offsite</vt:lpstr>
      <vt:lpstr>Seo offsite</vt:lpstr>
      <vt:lpstr>SEA</vt:lpstr>
      <vt:lpstr>DEM</vt:lpstr>
      <vt:lpstr>Integrazione online-offline</vt:lpstr>
      <vt:lpstr>UTM</vt:lpstr>
      <vt:lpstr>QR Code </vt:lpstr>
      <vt:lpstr>QR code</vt:lpstr>
      <vt:lpstr>Integrazione online-online</vt:lpstr>
      <vt:lpstr>Social Marketing</vt:lpstr>
      <vt:lpstr>Social Marketing</vt:lpstr>
      <vt:lpstr>Viral Marketing</vt:lpstr>
      <vt:lpstr>Il ciclo del Digital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Rossi Claudio</cp:lastModifiedBy>
  <cp:revision>106</cp:revision>
  <dcterms:created xsi:type="dcterms:W3CDTF">2019-02-21T16:16:40Z</dcterms:created>
  <dcterms:modified xsi:type="dcterms:W3CDTF">2020-10-19T10:53:38Z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