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notesMasterIdLst>
    <p:notesMasterId r:id="rId37"/>
  </p:notesMasterIdLst>
  <p:sldIdLst>
    <p:sldId id="256" r:id="rId8"/>
    <p:sldId id="257" r:id="rId9"/>
    <p:sldId id="293" r:id="rId10"/>
    <p:sldId id="294" r:id="rId11"/>
    <p:sldId id="258" r:id="rId12"/>
    <p:sldId id="296" r:id="rId13"/>
    <p:sldId id="295" r:id="rId14"/>
    <p:sldId id="266" r:id="rId15"/>
    <p:sldId id="279" r:id="rId16"/>
    <p:sldId id="280" r:id="rId17"/>
    <p:sldId id="281" r:id="rId18"/>
    <p:sldId id="282" r:id="rId19"/>
    <p:sldId id="297" r:id="rId20"/>
    <p:sldId id="261" r:id="rId21"/>
    <p:sldId id="275" r:id="rId22"/>
    <p:sldId id="276" r:id="rId23"/>
    <p:sldId id="287" r:id="rId24"/>
    <p:sldId id="263" r:id="rId25"/>
    <p:sldId id="265" r:id="rId26"/>
    <p:sldId id="267" r:id="rId27"/>
    <p:sldId id="269" r:id="rId28"/>
    <p:sldId id="277" r:id="rId29"/>
    <p:sldId id="278" r:id="rId30"/>
    <p:sldId id="268" r:id="rId31"/>
    <p:sldId id="264" r:id="rId32"/>
    <p:sldId id="284" r:id="rId33"/>
    <p:sldId id="283" r:id="rId34"/>
    <p:sldId id="298" r:id="rId35"/>
    <p:sldId id="299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96" y="4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microsoft.com/office/2016/11/relationships/changesInfo" Target="changesInfos/changesInfo1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si Claudio" userId="853b4e363baf2f31" providerId="LiveId" clId="{011CB938-6AFA-4855-9748-109FB1FBF501}"/>
    <pc:docChg chg="undo custSel addSld delSld modSld">
      <pc:chgData name="Rossi Claudio" userId="853b4e363baf2f31" providerId="LiveId" clId="{011CB938-6AFA-4855-9748-109FB1FBF501}" dt="2020-09-17T07:42:40.613" v="839"/>
      <pc:docMkLst>
        <pc:docMk/>
      </pc:docMkLst>
      <pc:sldChg chg="modSp mod">
        <pc:chgData name="Rossi Claudio" userId="853b4e363baf2f31" providerId="LiveId" clId="{011CB938-6AFA-4855-9748-109FB1FBF501}" dt="2020-09-17T07:42:40.613" v="839"/>
        <pc:sldMkLst>
          <pc:docMk/>
          <pc:sldMk cId="3249222898" sldId="279"/>
        </pc:sldMkLst>
        <pc:spChg chg="mod">
          <ac:chgData name="Rossi Claudio" userId="853b4e363baf2f31" providerId="LiveId" clId="{011CB938-6AFA-4855-9748-109FB1FBF501}" dt="2020-09-17T07:42:40.613" v="839"/>
          <ac:spMkLst>
            <pc:docMk/>
            <pc:sldMk cId="3249222898" sldId="279"/>
            <ac:spMk id="3" creationId="{9E5EDF56-1FF1-4529-AD20-D20E323411B6}"/>
          </ac:spMkLst>
        </pc:spChg>
      </pc:sldChg>
      <pc:sldChg chg="del">
        <pc:chgData name="Rossi Claudio" userId="853b4e363baf2f31" providerId="LiveId" clId="{011CB938-6AFA-4855-9748-109FB1FBF501}" dt="2020-09-17T07:41:54.644" v="838" actId="47"/>
        <pc:sldMkLst>
          <pc:docMk/>
          <pc:sldMk cId="1702695746" sldId="285"/>
        </pc:sldMkLst>
      </pc:sldChg>
      <pc:sldChg chg="modSp add">
        <pc:chgData name="Rossi Claudio" userId="853b4e363baf2f31" providerId="LiveId" clId="{011CB938-6AFA-4855-9748-109FB1FBF501}" dt="2020-09-08T14:54:34.092" v="703" actId="20577"/>
        <pc:sldMkLst>
          <pc:docMk/>
          <pc:sldMk cId="1175268492" sldId="296"/>
        </pc:sldMkLst>
        <pc:graphicFrameChg chg="mod">
          <ac:chgData name="Rossi Claudio" userId="853b4e363baf2f31" providerId="LiveId" clId="{011CB938-6AFA-4855-9748-109FB1FBF501}" dt="2020-09-08T14:54:34.092" v="703" actId="20577"/>
          <ac:graphicFrameMkLst>
            <pc:docMk/>
            <pc:sldMk cId="1175268492" sldId="296"/>
            <ac:graphicFrameMk id="5" creationId="{71D600BB-544C-449D-B177-1784E186B7DD}"/>
          </ac:graphicFrameMkLst>
        </pc:graphicFrameChg>
      </pc:sldChg>
      <pc:sldChg chg="new del">
        <pc:chgData name="Rossi Claudio" userId="853b4e363baf2f31" providerId="LiveId" clId="{011CB938-6AFA-4855-9748-109FB1FBF501}" dt="2020-09-02T10:03:37.481" v="4" actId="680"/>
        <pc:sldMkLst>
          <pc:docMk/>
          <pc:sldMk cId="290769568" sldId="297"/>
        </pc:sldMkLst>
      </pc:sldChg>
      <pc:sldChg chg="modSp new mod">
        <pc:chgData name="Rossi Claudio" userId="853b4e363baf2f31" providerId="LiveId" clId="{011CB938-6AFA-4855-9748-109FB1FBF501}" dt="2020-09-04T07:29:57.820" v="695" actId="6549"/>
        <pc:sldMkLst>
          <pc:docMk/>
          <pc:sldMk cId="3786776721" sldId="297"/>
        </pc:sldMkLst>
        <pc:spChg chg="mod">
          <ac:chgData name="Rossi Claudio" userId="853b4e363baf2f31" providerId="LiveId" clId="{011CB938-6AFA-4855-9748-109FB1FBF501}" dt="2020-09-02T10:06:20.762" v="36" actId="20577"/>
          <ac:spMkLst>
            <pc:docMk/>
            <pc:sldMk cId="3786776721" sldId="297"/>
            <ac:spMk id="2" creationId="{92230F51-87EB-4D10-94F4-36D32F02D106}"/>
          </ac:spMkLst>
        </pc:spChg>
        <pc:spChg chg="mod">
          <ac:chgData name="Rossi Claudio" userId="853b4e363baf2f31" providerId="LiveId" clId="{011CB938-6AFA-4855-9748-109FB1FBF501}" dt="2020-09-04T07:29:57.820" v="695" actId="6549"/>
          <ac:spMkLst>
            <pc:docMk/>
            <pc:sldMk cId="3786776721" sldId="297"/>
            <ac:spMk id="3" creationId="{619462A4-B0E9-438E-858F-94A89BBFFCA8}"/>
          </ac:spMkLst>
        </pc:spChg>
      </pc:sldChg>
      <pc:sldChg chg="addSp delSp modSp new mod">
        <pc:chgData name="Rossi Claudio" userId="853b4e363baf2f31" providerId="LiveId" clId="{011CB938-6AFA-4855-9748-109FB1FBF501}" dt="2020-09-08T15:00:21.502" v="836" actId="20577"/>
        <pc:sldMkLst>
          <pc:docMk/>
          <pc:sldMk cId="459967616" sldId="298"/>
        </pc:sldMkLst>
        <pc:spChg chg="mod">
          <ac:chgData name="Rossi Claudio" userId="853b4e363baf2f31" providerId="LiveId" clId="{011CB938-6AFA-4855-9748-109FB1FBF501}" dt="2020-09-08T14:57:24.974" v="742" actId="20577"/>
          <ac:spMkLst>
            <pc:docMk/>
            <pc:sldMk cId="459967616" sldId="298"/>
            <ac:spMk id="2" creationId="{AAEFD837-C620-4D10-836B-04BB14ECA69B}"/>
          </ac:spMkLst>
        </pc:spChg>
        <pc:spChg chg="del">
          <ac:chgData name="Rossi Claudio" userId="853b4e363baf2f31" providerId="LiveId" clId="{011CB938-6AFA-4855-9748-109FB1FBF501}" dt="2020-09-08T14:57:48.911" v="743" actId="1032"/>
          <ac:spMkLst>
            <pc:docMk/>
            <pc:sldMk cId="459967616" sldId="298"/>
            <ac:spMk id="3" creationId="{FB1A75EB-447D-4A60-BB27-1D8FD5C9B763}"/>
          </ac:spMkLst>
        </pc:spChg>
        <pc:graphicFrameChg chg="add mod modGraphic">
          <ac:chgData name="Rossi Claudio" userId="853b4e363baf2f31" providerId="LiveId" clId="{011CB938-6AFA-4855-9748-109FB1FBF501}" dt="2020-09-08T15:00:21.502" v="836" actId="20577"/>
          <ac:graphicFrameMkLst>
            <pc:docMk/>
            <pc:sldMk cId="459967616" sldId="298"/>
            <ac:graphicFrameMk id="5" creationId="{4E80B458-3604-4D98-9BF5-7B62012F0093}"/>
          </ac:graphicFrameMkLst>
        </pc:graphicFrameChg>
      </pc:sldChg>
      <pc:sldChg chg="add">
        <pc:chgData name="Rossi Claudio" userId="853b4e363baf2f31" providerId="LiveId" clId="{011CB938-6AFA-4855-9748-109FB1FBF501}" dt="2020-09-17T07:41:52.775" v="837"/>
        <pc:sldMkLst>
          <pc:docMk/>
          <pc:sldMk cId="2965174735" sldId="299"/>
        </pc:sldMkLst>
      </pc:sldChg>
    </pc:docChg>
  </pc:docChgLst>
  <pc:docChgLst>
    <pc:chgData name="Rossi Claudio" userId="853b4e363baf2f31" providerId="LiveId" clId="{A184C9DD-D4CE-4A32-A4E3-0CDB93F82A25}"/>
    <pc:docChg chg="undo custSel mod addSld modSld">
      <pc:chgData name="Rossi Claudio" userId="853b4e363baf2f31" providerId="LiveId" clId="{A184C9DD-D4CE-4A32-A4E3-0CDB93F82A25}" dt="2019-05-14T14:57:10.071" v="707" actId="1076"/>
      <pc:docMkLst>
        <pc:docMk/>
      </pc:docMkLst>
      <pc:sldChg chg="modSp">
        <pc:chgData name="Rossi Claudio" userId="853b4e363baf2f31" providerId="LiveId" clId="{A184C9DD-D4CE-4A32-A4E3-0CDB93F82A25}" dt="2019-05-09T12:22:38.139" v="26" actId="20577"/>
        <pc:sldMkLst>
          <pc:docMk/>
          <pc:sldMk cId="2676486098" sldId="256"/>
        </pc:sldMkLst>
        <pc:spChg chg="mod">
          <ac:chgData name="Rossi Claudio" userId="853b4e363baf2f31" providerId="LiveId" clId="{A184C9DD-D4CE-4A32-A4E3-0CDB93F82A25}" dt="2019-05-09T12:22:38.139" v="26" actId="20577"/>
          <ac:spMkLst>
            <pc:docMk/>
            <pc:sldMk cId="2676486098" sldId="256"/>
            <ac:spMk id="2" creationId="{51E6E7B5-6C40-4B4A-B051-C83022AF9324}"/>
          </ac:spMkLst>
        </pc:spChg>
      </pc:sldChg>
      <pc:sldChg chg="modSp">
        <pc:chgData name="Rossi Claudio" userId="853b4e363baf2f31" providerId="LiveId" clId="{A184C9DD-D4CE-4A32-A4E3-0CDB93F82A25}" dt="2019-05-14T13:47:52.672" v="87" actId="20577"/>
        <pc:sldMkLst>
          <pc:docMk/>
          <pc:sldMk cId="3321724040" sldId="260"/>
        </pc:sldMkLst>
        <pc:spChg chg="mod">
          <ac:chgData name="Rossi Claudio" userId="853b4e363baf2f31" providerId="LiveId" clId="{A184C9DD-D4CE-4A32-A4E3-0CDB93F82A25}" dt="2019-05-14T13:47:52.672" v="87" actId="20577"/>
          <ac:spMkLst>
            <pc:docMk/>
            <pc:sldMk cId="3321724040" sldId="260"/>
            <ac:spMk id="3" creationId="{F437F600-EA16-46C0-95B2-2D0586AEC828}"/>
          </ac:spMkLst>
        </pc:spChg>
      </pc:sldChg>
      <pc:sldChg chg="modSp">
        <pc:chgData name="Rossi Claudio" userId="853b4e363baf2f31" providerId="LiveId" clId="{A184C9DD-D4CE-4A32-A4E3-0CDB93F82A25}" dt="2019-05-14T14:24:30.513" v="678" actId="20577"/>
        <pc:sldMkLst>
          <pc:docMk/>
          <pc:sldMk cId="4164024574" sldId="265"/>
        </pc:sldMkLst>
        <pc:spChg chg="mod">
          <ac:chgData name="Rossi Claudio" userId="853b4e363baf2f31" providerId="LiveId" clId="{A184C9DD-D4CE-4A32-A4E3-0CDB93F82A25}" dt="2019-05-14T14:24:30.513" v="678" actId="20577"/>
          <ac:spMkLst>
            <pc:docMk/>
            <pc:sldMk cId="4164024574" sldId="265"/>
            <ac:spMk id="3" creationId="{5E715F3C-FFE2-411F-8ACB-A21F83DC725E}"/>
          </ac:spMkLst>
        </pc:spChg>
      </pc:sldChg>
      <pc:sldChg chg="addSp delSp modSp mod setBg">
        <pc:chgData name="Rossi Claudio" userId="853b4e363baf2f31" providerId="LiveId" clId="{A184C9DD-D4CE-4A32-A4E3-0CDB93F82A25}" dt="2019-05-14T14:01:39.577" v="114"/>
        <pc:sldMkLst>
          <pc:docMk/>
          <pc:sldMk cId="2697523217" sldId="274"/>
        </pc:sldMkLst>
        <pc:spChg chg="mod">
          <ac:chgData name="Rossi Claudio" userId="853b4e363baf2f31" providerId="LiveId" clId="{A184C9DD-D4CE-4A32-A4E3-0CDB93F82A25}" dt="2019-05-14T13:59:51.348" v="99" actId="26606"/>
          <ac:spMkLst>
            <pc:docMk/>
            <pc:sldMk cId="2697523217" sldId="274"/>
            <ac:spMk id="2" creationId="{B5A4ACD1-1F7F-4D65-AC67-1CE0DC6FF15F}"/>
          </ac:spMkLst>
        </pc:spChg>
        <pc:spChg chg="mod">
          <ac:chgData name="Rossi Claudio" userId="853b4e363baf2f31" providerId="LiveId" clId="{A184C9DD-D4CE-4A32-A4E3-0CDB93F82A25}" dt="2019-05-14T14:01:03.415" v="112" actId="6549"/>
          <ac:spMkLst>
            <pc:docMk/>
            <pc:sldMk cId="2697523217" sldId="274"/>
            <ac:spMk id="3" creationId="{E67128B1-D2E6-49B3-BDF3-1C87D72F331C}"/>
          </ac:spMkLst>
        </pc:spChg>
        <pc:spChg chg="mod">
          <ac:chgData name="Rossi Claudio" userId="853b4e363baf2f31" providerId="LiveId" clId="{A184C9DD-D4CE-4A32-A4E3-0CDB93F82A25}" dt="2019-05-14T13:59:57.487" v="101" actId="1076"/>
          <ac:spMkLst>
            <pc:docMk/>
            <pc:sldMk cId="2697523217" sldId="274"/>
            <ac:spMk id="4" creationId="{584BC8E3-F9A2-4BF4-BE4C-2559572CA924}"/>
          </ac:spMkLst>
        </pc:spChg>
        <pc:picChg chg="add del">
          <ac:chgData name="Rossi Claudio" userId="853b4e363baf2f31" providerId="LiveId" clId="{A184C9DD-D4CE-4A32-A4E3-0CDB93F82A25}" dt="2019-05-14T13:56:45.300" v="90" actId="478"/>
          <ac:picMkLst>
            <pc:docMk/>
            <pc:sldMk cId="2697523217" sldId="274"/>
            <ac:picMk id="5" creationId="{EA7FD5EF-EDBD-4AA6-835B-260ACB06A8CB}"/>
          </ac:picMkLst>
        </pc:picChg>
        <pc:picChg chg="add del mod">
          <ac:chgData name="Rossi Claudio" userId="853b4e363baf2f31" providerId="LiveId" clId="{A184C9DD-D4CE-4A32-A4E3-0CDB93F82A25}" dt="2019-05-14T13:57:02.215" v="92" actId="478"/>
          <ac:picMkLst>
            <pc:docMk/>
            <pc:sldMk cId="2697523217" sldId="274"/>
            <ac:picMk id="7" creationId="{7C00CAD1-21B0-4525-B1AE-C0F91085458C}"/>
          </ac:picMkLst>
        </pc:picChg>
        <pc:picChg chg="add mod ord modCrop">
          <ac:chgData name="Rossi Claudio" userId="853b4e363baf2f31" providerId="LiveId" clId="{A184C9DD-D4CE-4A32-A4E3-0CDB93F82A25}" dt="2019-05-14T14:00:56.678" v="111" actId="732"/>
          <ac:picMkLst>
            <pc:docMk/>
            <pc:sldMk cId="2697523217" sldId="274"/>
            <ac:picMk id="8" creationId="{69CA9370-7DA0-45D5-ADB5-AA19B42E7AC8}"/>
          </ac:picMkLst>
        </pc:picChg>
        <pc:inkChg chg="add del">
          <ac:chgData name="Rossi Claudio" userId="853b4e363baf2f31" providerId="LiveId" clId="{A184C9DD-D4CE-4A32-A4E3-0CDB93F82A25}" dt="2019-05-14T14:01:39.577" v="114"/>
          <ac:inkMkLst>
            <pc:docMk/>
            <pc:sldMk cId="2697523217" sldId="274"/>
            <ac:inkMk id="9" creationId="{71B1D507-1F24-4210-A118-9337C600E5C2}"/>
          </ac:inkMkLst>
        </pc:inkChg>
      </pc:sldChg>
      <pc:sldChg chg="addSp delSp modSp mod setBg">
        <pc:chgData name="Rossi Claudio" userId="853b4e363baf2f31" providerId="LiveId" clId="{A184C9DD-D4CE-4A32-A4E3-0CDB93F82A25}" dt="2019-05-14T14:49:16.820" v="689" actId="26606"/>
        <pc:sldMkLst>
          <pc:docMk/>
          <pc:sldMk cId="4199198324" sldId="277"/>
        </pc:sldMkLst>
        <pc:spChg chg="mod">
          <ac:chgData name="Rossi Claudio" userId="853b4e363baf2f31" providerId="LiveId" clId="{A184C9DD-D4CE-4A32-A4E3-0CDB93F82A25}" dt="2019-05-14T14:49:16.820" v="689" actId="26606"/>
          <ac:spMkLst>
            <pc:docMk/>
            <pc:sldMk cId="4199198324" sldId="277"/>
            <ac:spMk id="2" creationId="{5D46C0B9-A38F-4E94-9DFE-E605BA153153}"/>
          </ac:spMkLst>
        </pc:spChg>
        <pc:spChg chg="mod">
          <ac:chgData name="Rossi Claudio" userId="853b4e363baf2f31" providerId="LiveId" clId="{A184C9DD-D4CE-4A32-A4E3-0CDB93F82A25}" dt="2019-05-14T14:49:16.820" v="689" actId="26606"/>
          <ac:spMkLst>
            <pc:docMk/>
            <pc:sldMk cId="4199198324" sldId="277"/>
            <ac:spMk id="3" creationId="{D6AC20F8-8512-4DC9-8F3F-F5E17811C9E0}"/>
          </ac:spMkLst>
        </pc:spChg>
        <pc:spChg chg="mod ord">
          <ac:chgData name="Rossi Claudio" userId="853b4e363baf2f31" providerId="LiveId" clId="{A184C9DD-D4CE-4A32-A4E3-0CDB93F82A25}" dt="2019-05-14T14:49:16.820" v="689" actId="26606"/>
          <ac:spMkLst>
            <pc:docMk/>
            <pc:sldMk cId="4199198324" sldId="277"/>
            <ac:spMk id="4" creationId="{1F38E790-302C-411C-89E0-1ACE03291532}"/>
          </ac:spMkLst>
        </pc:spChg>
        <pc:spChg chg="add del">
          <ac:chgData name="Rossi Claudio" userId="853b4e363baf2f31" providerId="LiveId" clId="{A184C9DD-D4CE-4A32-A4E3-0CDB93F82A25}" dt="2019-05-14T14:49:16.820" v="689" actId="26606"/>
          <ac:spMkLst>
            <pc:docMk/>
            <pc:sldMk cId="4199198324" sldId="277"/>
            <ac:spMk id="12" creationId="{C2E4E997-8672-4FFD-B8EC-9932A8E4714B}"/>
          </ac:spMkLst>
        </pc:spChg>
        <pc:grpChg chg="add del">
          <ac:chgData name="Rossi Claudio" userId="853b4e363baf2f31" providerId="LiveId" clId="{A184C9DD-D4CE-4A32-A4E3-0CDB93F82A25}" dt="2019-05-14T14:49:16.820" v="689" actId="26606"/>
          <ac:grpSpMkLst>
            <pc:docMk/>
            <pc:sldMk cId="4199198324" sldId="277"/>
            <ac:grpSpMk id="16" creationId="{453E4DEE-E996-40F8-8635-0FF43D7348F9}"/>
          </ac:grpSpMkLst>
        </pc:grpChg>
        <pc:picChg chg="del mod">
          <ac:chgData name="Rossi Claudio" userId="853b4e363baf2f31" providerId="LiveId" clId="{A184C9DD-D4CE-4A32-A4E3-0CDB93F82A25}" dt="2019-05-14T14:49:06.017" v="685" actId="478"/>
          <ac:picMkLst>
            <pc:docMk/>
            <pc:sldMk cId="4199198324" sldId="277"/>
            <ac:picMk id="6" creationId="{2FE1F57F-80CF-44E9-9839-0B91BC8DE83D}"/>
          </ac:picMkLst>
        </pc:picChg>
        <pc:picChg chg="add mod">
          <ac:chgData name="Rossi Claudio" userId="853b4e363baf2f31" providerId="LiveId" clId="{A184C9DD-D4CE-4A32-A4E3-0CDB93F82A25}" dt="2019-05-14T14:49:16.820" v="689" actId="26606"/>
          <ac:picMkLst>
            <pc:docMk/>
            <pc:sldMk cId="4199198324" sldId="277"/>
            <ac:picMk id="7" creationId="{040E77A0-8FE5-4ECE-9182-31E842266099}"/>
          </ac:picMkLst>
        </pc:picChg>
        <pc:picChg chg="add del">
          <ac:chgData name="Rossi Claudio" userId="853b4e363baf2f31" providerId="LiveId" clId="{A184C9DD-D4CE-4A32-A4E3-0CDB93F82A25}" dt="2019-05-14T14:49:16.820" v="689" actId="26606"/>
          <ac:picMkLst>
            <pc:docMk/>
            <pc:sldMk cId="4199198324" sldId="277"/>
            <ac:picMk id="14" creationId="{FE6BA9E6-1D9E-4D30-B528-D49FA1342E4E}"/>
          </ac:picMkLst>
        </pc:picChg>
      </pc:sldChg>
      <pc:sldChg chg="addSp delSp modSp">
        <pc:chgData name="Rossi Claudio" userId="853b4e363baf2f31" providerId="LiveId" clId="{A184C9DD-D4CE-4A32-A4E3-0CDB93F82A25}" dt="2019-05-14T14:57:10.071" v="707" actId="1076"/>
        <pc:sldMkLst>
          <pc:docMk/>
          <pc:sldMk cId="1497510505" sldId="278"/>
        </pc:sldMkLst>
        <pc:picChg chg="del">
          <ac:chgData name="Rossi Claudio" userId="853b4e363baf2f31" providerId="LiveId" clId="{A184C9DD-D4CE-4A32-A4E3-0CDB93F82A25}" dt="2019-05-14T14:53:19.596" v="691" actId="478"/>
          <ac:picMkLst>
            <pc:docMk/>
            <pc:sldMk cId="1497510505" sldId="278"/>
            <ac:picMk id="6" creationId="{8CD07B65-1E4B-45D9-AFF6-1D245D1E1BE5}"/>
          </ac:picMkLst>
        </pc:picChg>
        <pc:picChg chg="add mod">
          <ac:chgData name="Rossi Claudio" userId="853b4e363baf2f31" providerId="LiveId" clId="{A184C9DD-D4CE-4A32-A4E3-0CDB93F82A25}" dt="2019-05-14T14:53:41.812" v="701" actId="1076"/>
          <ac:picMkLst>
            <pc:docMk/>
            <pc:sldMk cId="1497510505" sldId="278"/>
            <ac:picMk id="7" creationId="{CC3F0A49-1851-4C6D-B1D1-8FEFC33DFCD5}"/>
          </ac:picMkLst>
        </pc:picChg>
        <pc:picChg chg="del">
          <ac:chgData name="Rossi Claudio" userId="853b4e363baf2f31" providerId="LiveId" clId="{A184C9DD-D4CE-4A32-A4E3-0CDB93F82A25}" dt="2019-05-14T14:56:58.895" v="703" actId="478"/>
          <ac:picMkLst>
            <pc:docMk/>
            <pc:sldMk cId="1497510505" sldId="278"/>
            <ac:picMk id="8" creationId="{0FE19EA0-0B87-4993-A451-8885C0C763F5}"/>
          </ac:picMkLst>
        </pc:picChg>
        <pc:picChg chg="add mod">
          <ac:chgData name="Rossi Claudio" userId="853b4e363baf2f31" providerId="LiveId" clId="{A184C9DD-D4CE-4A32-A4E3-0CDB93F82A25}" dt="2019-05-14T14:57:10.071" v="707" actId="1076"/>
          <ac:picMkLst>
            <pc:docMk/>
            <pc:sldMk cId="1497510505" sldId="278"/>
            <ac:picMk id="11" creationId="{256008C2-6BC7-4AA8-98AA-6D8A30856187}"/>
          </ac:picMkLst>
        </pc:picChg>
        <pc:inkChg chg="add del">
          <ac:chgData name="Rossi Claudio" userId="853b4e363baf2f31" providerId="LiveId" clId="{A184C9DD-D4CE-4A32-A4E3-0CDB93F82A25}" dt="2019-05-14T14:53:27.857" v="696"/>
          <ac:inkMkLst>
            <pc:docMk/>
            <pc:sldMk cId="1497510505" sldId="278"/>
            <ac:inkMk id="9" creationId="{6E7EAC05-5293-48B4-BED7-C9505FF10005}"/>
          </ac:inkMkLst>
        </pc:inkChg>
      </pc:sldChg>
      <pc:sldChg chg="modSp add">
        <pc:chgData name="Rossi Claudio" userId="853b4e363baf2f31" providerId="LiveId" clId="{A184C9DD-D4CE-4A32-A4E3-0CDB93F82A25}" dt="2019-05-09T12:27:47.262" v="82" actId="122"/>
        <pc:sldMkLst>
          <pc:docMk/>
          <pc:sldMk cId="1702695746" sldId="285"/>
        </pc:sldMkLst>
        <pc:spChg chg="mod">
          <ac:chgData name="Rossi Claudio" userId="853b4e363baf2f31" providerId="LiveId" clId="{A184C9DD-D4CE-4A32-A4E3-0CDB93F82A25}" dt="2019-05-09T12:27:47.262" v="82" actId="122"/>
          <ac:spMkLst>
            <pc:docMk/>
            <pc:sldMk cId="1702695746" sldId="285"/>
            <ac:spMk id="2" creationId="{3B2856D5-A8B2-4BA3-847C-0A6B23E35596}"/>
          </ac:spMkLst>
        </pc:spChg>
        <pc:spChg chg="mod">
          <ac:chgData name="Rossi Claudio" userId="853b4e363baf2f31" providerId="LiveId" clId="{A184C9DD-D4CE-4A32-A4E3-0CDB93F82A25}" dt="2019-05-09T12:27:43.802" v="81" actId="122"/>
          <ac:spMkLst>
            <pc:docMk/>
            <pc:sldMk cId="1702695746" sldId="285"/>
            <ac:spMk id="3" creationId="{79C84606-7B2C-4F23-9BD1-1519C664A104}"/>
          </ac:spMkLst>
        </pc:spChg>
      </pc:sldChg>
      <pc:sldChg chg="modSp add">
        <pc:chgData name="Rossi Claudio" userId="853b4e363baf2f31" providerId="LiveId" clId="{A184C9DD-D4CE-4A32-A4E3-0CDB93F82A25}" dt="2019-05-14T14:22:26.813" v="489" actId="20577"/>
        <pc:sldMkLst>
          <pc:docMk/>
          <pc:sldMk cId="1035639885" sldId="287"/>
        </pc:sldMkLst>
        <pc:spChg chg="mod">
          <ac:chgData name="Rossi Claudio" userId="853b4e363baf2f31" providerId="LiveId" clId="{A184C9DD-D4CE-4A32-A4E3-0CDB93F82A25}" dt="2019-05-14T14:20:59.010" v="141" actId="20577"/>
          <ac:spMkLst>
            <pc:docMk/>
            <pc:sldMk cId="1035639885" sldId="287"/>
            <ac:spMk id="2" creationId="{0D7AFEFC-14FB-4236-B397-5F012D6AC18D}"/>
          </ac:spMkLst>
        </pc:spChg>
        <pc:spChg chg="mod">
          <ac:chgData name="Rossi Claudio" userId="853b4e363baf2f31" providerId="LiveId" clId="{A184C9DD-D4CE-4A32-A4E3-0CDB93F82A25}" dt="2019-05-14T14:22:26.813" v="489" actId="20577"/>
          <ac:spMkLst>
            <pc:docMk/>
            <pc:sldMk cId="1035639885" sldId="287"/>
            <ac:spMk id="3" creationId="{64EB8274-F012-47EC-ACC1-A414991BD1A9}"/>
          </ac:spMkLst>
        </pc:spChg>
      </pc:sldChg>
    </pc:docChg>
  </pc:docChgLst>
  <pc:docChgLst>
    <pc:chgData name="Rossi Claudio" userId="853b4e363baf2f31" providerId="LiveId" clId="{7F701688-80C3-4053-B815-880F5E7CCE64}"/>
    <pc:docChg chg="modSld">
      <pc:chgData name="Rossi Claudio" userId="853b4e363baf2f31" providerId="LiveId" clId="{7F701688-80C3-4053-B815-880F5E7CCE64}" dt="2019-05-01T14:55:17.430" v="39" actId="6549"/>
      <pc:docMkLst>
        <pc:docMk/>
      </pc:docMkLst>
      <pc:sldChg chg="modSp">
        <pc:chgData name="Rossi Claudio" userId="853b4e363baf2f31" providerId="LiveId" clId="{7F701688-80C3-4053-B815-880F5E7CCE64}" dt="2019-05-01T14:55:17.430" v="39" actId="6549"/>
        <pc:sldMkLst>
          <pc:docMk/>
          <pc:sldMk cId="2676486098" sldId="256"/>
        </pc:sldMkLst>
        <pc:spChg chg="mod">
          <ac:chgData name="Rossi Claudio" userId="853b4e363baf2f31" providerId="LiveId" clId="{7F701688-80C3-4053-B815-880F5E7CCE64}" dt="2019-05-01T14:54:58.243" v="9" actId="6549"/>
          <ac:spMkLst>
            <pc:docMk/>
            <pc:sldMk cId="2676486098" sldId="256"/>
            <ac:spMk id="2" creationId="{51E6E7B5-6C40-4B4A-B051-C83022AF9324}"/>
          </ac:spMkLst>
        </pc:spChg>
        <pc:spChg chg="mod">
          <ac:chgData name="Rossi Claudio" userId="853b4e363baf2f31" providerId="LiveId" clId="{7F701688-80C3-4053-B815-880F5E7CCE64}" dt="2019-05-01T14:55:17.430" v="39" actId="6549"/>
          <ac:spMkLst>
            <pc:docMk/>
            <pc:sldMk cId="2676486098" sldId="256"/>
            <ac:spMk id="3" creationId="{0F20D899-DA07-4D58-8FFC-55128156CD2C}"/>
          </ac:spMkLst>
        </pc:spChg>
      </pc:sldChg>
    </pc:docChg>
  </pc:docChgLst>
  <pc:docChgLst>
    <pc:chgData name="Rossi Claudio" userId="853b4e363baf2f31" providerId="LiveId" clId="{544E276D-6921-4F6C-8125-B0E59B0E368D}"/>
    <pc:docChg chg="undo custSel delSld modSld sldOrd">
      <pc:chgData name="Rossi Claudio" userId="853b4e363baf2f31" providerId="LiveId" clId="{544E276D-6921-4F6C-8125-B0E59B0E368D}" dt="2020-03-30T11:55:00.946" v="288" actId="14100"/>
      <pc:docMkLst>
        <pc:docMk/>
      </pc:docMkLst>
      <pc:sldChg chg="modSp">
        <pc:chgData name="Rossi Claudio" userId="853b4e363baf2f31" providerId="LiveId" clId="{544E276D-6921-4F6C-8125-B0E59B0E368D}" dt="2020-03-30T10:43:11.055" v="232" actId="20577"/>
        <pc:sldMkLst>
          <pc:docMk/>
          <pc:sldMk cId="1288498930" sldId="258"/>
        </pc:sldMkLst>
        <pc:graphicFrameChg chg="mod">
          <ac:chgData name="Rossi Claudio" userId="853b4e363baf2f31" providerId="LiveId" clId="{544E276D-6921-4F6C-8125-B0E59B0E368D}" dt="2020-03-30T10:43:11.055" v="232" actId="20577"/>
          <ac:graphicFrameMkLst>
            <pc:docMk/>
            <pc:sldMk cId="1288498930" sldId="258"/>
            <ac:graphicFrameMk id="39" creationId="{05A022BC-7FE0-4342-B32A-F02066A3B89E}"/>
          </ac:graphicFrameMkLst>
        </pc:graphicFrameChg>
      </pc:sldChg>
      <pc:sldChg chg="del">
        <pc:chgData name="Rossi Claudio" userId="853b4e363baf2f31" providerId="LiveId" clId="{544E276D-6921-4F6C-8125-B0E59B0E368D}" dt="2020-02-27T10:24:25.979" v="0" actId="47"/>
        <pc:sldMkLst>
          <pc:docMk/>
          <pc:sldMk cId="2275395964" sldId="259"/>
        </pc:sldMkLst>
      </pc:sldChg>
      <pc:sldChg chg="del">
        <pc:chgData name="Rossi Claudio" userId="853b4e363baf2f31" providerId="LiveId" clId="{544E276D-6921-4F6C-8125-B0E59B0E368D}" dt="2020-02-27T10:24:25.979" v="0" actId="47"/>
        <pc:sldMkLst>
          <pc:docMk/>
          <pc:sldMk cId="3321724040" sldId="260"/>
        </pc:sldMkLst>
      </pc:sldChg>
      <pc:sldChg chg="del">
        <pc:chgData name="Rossi Claudio" userId="853b4e363baf2f31" providerId="LiveId" clId="{544E276D-6921-4F6C-8125-B0E59B0E368D}" dt="2020-02-27T10:24:25.979" v="0" actId="47"/>
        <pc:sldMkLst>
          <pc:docMk/>
          <pc:sldMk cId="3772163852" sldId="262"/>
        </pc:sldMkLst>
      </pc:sldChg>
      <pc:sldChg chg="ord">
        <pc:chgData name="Rossi Claudio" userId="853b4e363baf2f31" providerId="LiveId" clId="{544E276D-6921-4F6C-8125-B0E59B0E368D}" dt="2020-02-27T10:25:13.566" v="10"/>
        <pc:sldMkLst>
          <pc:docMk/>
          <pc:sldMk cId="3791214354" sldId="266"/>
        </pc:sldMkLst>
      </pc:sldChg>
      <pc:sldChg chg="del">
        <pc:chgData name="Rossi Claudio" userId="853b4e363baf2f31" providerId="LiveId" clId="{544E276D-6921-4F6C-8125-B0E59B0E368D}" dt="2020-02-27T10:24:25.979" v="0" actId="47"/>
        <pc:sldMkLst>
          <pc:docMk/>
          <pc:sldMk cId="614637368" sldId="270"/>
        </pc:sldMkLst>
      </pc:sldChg>
      <pc:sldChg chg="del">
        <pc:chgData name="Rossi Claudio" userId="853b4e363baf2f31" providerId="LiveId" clId="{544E276D-6921-4F6C-8125-B0E59B0E368D}" dt="2020-02-27T10:24:25.979" v="0" actId="47"/>
        <pc:sldMkLst>
          <pc:docMk/>
          <pc:sldMk cId="2224469129" sldId="271"/>
        </pc:sldMkLst>
      </pc:sldChg>
      <pc:sldChg chg="del">
        <pc:chgData name="Rossi Claudio" userId="853b4e363baf2f31" providerId="LiveId" clId="{544E276D-6921-4F6C-8125-B0E59B0E368D}" dt="2020-02-27T10:24:28.953" v="1" actId="47"/>
        <pc:sldMkLst>
          <pc:docMk/>
          <pc:sldMk cId="1738814548" sldId="272"/>
        </pc:sldMkLst>
      </pc:sldChg>
      <pc:sldChg chg="del">
        <pc:chgData name="Rossi Claudio" userId="853b4e363baf2f31" providerId="LiveId" clId="{544E276D-6921-4F6C-8125-B0E59B0E368D}" dt="2020-02-27T10:24:28.953" v="1" actId="47"/>
        <pc:sldMkLst>
          <pc:docMk/>
          <pc:sldMk cId="564810725" sldId="273"/>
        </pc:sldMkLst>
      </pc:sldChg>
      <pc:sldChg chg="del">
        <pc:chgData name="Rossi Claudio" userId="853b4e363baf2f31" providerId="LiveId" clId="{544E276D-6921-4F6C-8125-B0E59B0E368D}" dt="2020-02-27T10:24:30.706" v="2" actId="47"/>
        <pc:sldMkLst>
          <pc:docMk/>
          <pc:sldMk cId="2697523217" sldId="274"/>
        </pc:sldMkLst>
      </pc:sldChg>
      <pc:sldChg chg="addSp delSp modSp">
        <pc:chgData name="Rossi Claudio" userId="853b4e363baf2f31" providerId="LiveId" clId="{544E276D-6921-4F6C-8125-B0E59B0E368D}" dt="2020-03-30T11:55:00.946" v="288" actId="14100"/>
        <pc:sldMkLst>
          <pc:docMk/>
          <pc:sldMk cId="1497510505" sldId="278"/>
        </pc:sldMkLst>
        <pc:spChg chg="mod">
          <ac:chgData name="Rossi Claudio" userId="853b4e363baf2f31" providerId="LiveId" clId="{544E276D-6921-4F6C-8125-B0E59B0E368D}" dt="2020-03-30T11:54:26.966" v="256" actId="20577"/>
          <ac:spMkLst>
            <pc:docMk/>
            <pc:sldMk cId="1497510505" sldId="278"/>
            <ac:spMk id="3" creationId="{4AE3CE09-243D-4AE2-8B97-6BADFF399496}"/>
          </ac:spMkLst>
        </pc:spChg>
        <pc:picChg chg="add mod">
          <ac:chgData name="Rossi Claudio" userId="853b4e363baf2f31" providerId="LiveId" clId="{544E276D-6921-4F6C-8125-B0E59B0E368D}" dt="2020-03-30T11:55:00.946" v="288" actId="14100"/>
          <ac:picMkLst>
            <pc:docMk/>
            <pc:sldMk cId="1497510505" sldId="278"/>
            <ac:picMk id="5" creationId="{AC242D19-16F1-4CF9-9FED-9341B5C00DE7}"/>
          </ac:picMkLst>
        </pc:picChg>
        <pc:picChg chg="del">
          <ac:chgData name="Rossi Claudio" userId="853b4e363baf2f31" providerId="LiveId" clId="{544E276D-6921-4F6C-8125-B0E59B0E368D}" dt="2020-03-30T11:53:44.642" v="234" actId="478"/>
          <ac:picMkLst>
            <pc:docMk/>
            <pc:sldMk cId="1497510505" sldId="278"/>
            <ac:picMk id="7" creationId="{CC3F0A49-1851-4C6D-B1D1-8FEFC33DFCD5}"/>
          </ac:picMkLst>
        </pc:picChg>
        <pc:picChg chg="add mod">
          <ac:chgData name="Rossi Claudio" userId="853b4e363baf2f31" providerId="LiveId" clId="{544E276D-6921-4F6C-8125-B0E59B0E368D}" dt="2020-03-30T11:54:34.242" v="284" actId="1037"/>
          <ac:picMkLst>
            <pc:docMk/>
            <pc:sldMk cId="1497510505" sldId="278"/>
            <ac:picMk id="8" creationId="{040E77A0-8FE5-4ECE-9182-31E842266099}"/>
          </ac:picMkLst>
        </pc:picChg>
        <pc:picChg chg="del mod">
          <ac:chgData name="Rossi Claudio" userId="853b4e363baf2f31" providerId="LiveId" clId="{544E276D-6921-4F6C-8125-B0E59B0E368D}" dt="2020-03-30T11:54:53.414" v="286" actId="478"/>
          <ac:picMkLst>
            <pc:docMk/>
            <pc:sldMk cId="1497510505" sldId="278"/>
            <ac:picMk id="11" creationId="{256008C2-6BC7-4AA8-98AA-6D8A30856187}"/>
          </ac:picMkLst>
        </pc:picChg>
      </pc:sldChg>
      <pc:sldChg chg="modSp ord">
        <pc:chgData name="Rossi Claudio" userId="853b4e363baf2f31" providerId="LiveId" clId="{544E276D-6921-4F6C-8125-B0E59B0E368D}" dt="2020-02-27T10:32:17.123" v="203" actId="20577"/>
        <pc:sldMkLst>
          <pc:docMk/>
          <pc:sldMk cId="3249222898" sldId="279"/>
        </pc:sldMkLst>
        <pc:spChg chg="mod">
          <ac:chgData name="Rossi Claudio" userId="853b4e363baf2f31" providerId="LiveId" clId="{544E276D-6921-4F6C-8125-B0E59B0E368D}" dt="2020-02-27T10:32:17.123" v="203" actId="20577"/>
          <ac:spMkLst>
            <pc:docMk/>
            <pc:sldMk cId="3249222898" sldId="279"/>
            <ac:spMk id="3" creationId="{9E5EDF56-1FF1-4529-AD20-D20E323411B6}"/>
          </ac:spMkLst>
        </pc:spChg>
      </pc:sldChg>
      <pc:sldChg chg="modSp ord">
        <pc:chgData name="Rossi Claudio" userId="853b4e363baf2f31" providerId="LiveId" clId="{544E276D-6921-4F6C-8125-B0E59B0E368D}" dt="2020-02-27T10:32:30.210" v="207" actId="20577"/>
        <pc:sldMkLst>
          <pc:docMk/>
          <pc:sldMk cId="140290663" sldId="280"/>
        </pc:sldMkLst>
        <pc:spChg chg="mod">
          <ac:chgData name="Rossi Claudio" userId="853b4e363baf2f31" providerId="LiveId" clId="{544E276D-6921-4F6C-8125-B0E59B0E368D}" dt="2020-02-27T10:32:30.210" v="207" actId="20577"/>
          <ac:spMkLst>
            <pc:docMk/>
            <pc:sldMk cId="140290663" sldId="280"/>
            <ac:spMk id="3" creationId="{50427387-28A2-4FBD-BFC9-926210F7AAA5}"/>
          </ac:spMkLst>
        </pc:spChg>
      </pc:sldChg>
      <pc:sldChg chg="modSp ord">
        <pc:chgData name="Rossi Claudio" userId="853b4e363baf2f31" providerId="LiveId" clId="{544E276D-6921-4F6C-8125-B0E59B0E368D}" dt="2020-02-27T10:32:56.751" v="216" actId="20577"/>
        <pc:sldMkLst>
          <pc:docMk/>
          <pc:sldMk cId="4081409544" sldId="281"/>
        </pc:sldMkLst>
        <pc:spChg chg="mod">
          <ac:chgData name="Rossi Claudio" userId="853b4e363baf2f31" providerId="LiveId" clId="{544E276D-6921-4F6C-8125-B0E59B0E368D}" dt="2020-02-27T10:32:56.751" v="216" actId="20577"/>
          <ac:spMkLst>
            <pc:docMk/>
            <pc:sldMk cId="4081409544" sldId="281"/>
            <ac:spMk id="3" creationId="{A37EE06D-411C-4BF1-8344-49C903CCBF36}"/>
          </ac:spMkLst>
        </pc:spChg>
      </pc:sldChg>
      <pc:sldChg chg="ord">
        <pc:chgData name="Rossi Claudio" userId="853b4e363baf2f31" providerId="LiveId" clId="{544E276D-6921-4F6C-8125-B0E59B0E368D}" dt="2020-02-27T10:25:13.566" v="10"/>
        <pc:sldMkLst>
          <pc:docMk/>
          <pc:sldMk cId="2158329342" sldId="282"/>
        </pc:sldMkLst>
      </pc:sldChg>
      <pc:sldChg chg="modSp">
        <pc:chgData name="Rossi Claudio" userId="853b4e363baf2f31" providerId="LiveId" clId="{544E276D-6921-4F6C-8125-B0E59B0E368D}" dt="2020-02-27T11:21:26.548" v="224" actId="20577"/>
        <pc:sldMkLst>
          <pc:docMk/>
          <pc:sldMk cId="1702695746" sldId="285"/>
        </pc:sldMkLst>
        <pc:spChg chg="mod">
          <ac:chgData name="Rossi Claudio" userId="853b4e363baf2f31" providerId="LiveId" clId="{544E276D-6921-4F6C-8125-B0E59B0E368D}" dt="2020-02-27T11:21:26.548" v="224" actId="20577"/>
          <ac:spMkLst>
            <pc:docMk/>
            <pc:sldMk cId="1702695746" sldId="285"/>
            <ac:spMk id="3" creationId="{79C84606-7B2C-4F23-9BD1-1519C664A104}"/>
          </ac:spMkLst>
        </pc:spChg>
      </pc:sldChg>
      <pc:sldChg chg="del">
        <pc:chgData name="Rossi Claudio" userId="853b4e363baf2f31" providerId="LiveId" clId="{544E276D-6921-4F6C-8125-B0E59B0E368D}" dt="2020-02-27T10:24:25.979" v="0" actId="47"/>
        <pc:sldMkLst>
          <pc:docMk/>
          <pc:sldMk cId="1644142554" sldId="286"/>
        </pc:sldMkLst>
      </pc:sldChg>
      <pc:sldChg chg="del">
        <pc:chgData name="Rossi Claudio" userId="853b4e363baf2f31" providerId="LiveId" clId="{544E276D-6921-4F6C-8125-B0E59B0E368D}" dt="2020-02-27T10:24:28.953" v="1" actId="47"/>
        <pc:sldMkLst>
          <pc:docMk/>
          <pc:sldMk cId="2768720591" sldId="288"/>
        </pc:sldMkLst>
      </pc:sldChg>
    </pc:docChg>
  </pc:docChgLst>
  <pc:docChgLst>
    <pc:chgData name="Rossi Claudio" userId="853b4e363baf2f31" providerId="LiveId" clId="{99F5A41F-1D4B-4D6E-BDF1-882159DE8BA0}"/>
    <pc:docChg chg="undo modSld">
      <pc:chgData name="Rossi Claudio" userId="853b4e363baf2f31" providerId="LiveId" clId="{99F5A41F-1D4B-4D6E-BDF1-882159DE8BA0}" dt="2019-05-01T14:57:50.421" v="41" actId="6549"/>
      <pc:docMkLst>
        <pc:docMk/>
      </pc:docMkLst>
      <pc:sldChg chg="modSp">
        <pc:chgData name="Rossi Claudio" userId="853b4e363baf2f31" providerId="LiveId" clId="{99F5A41F-1D4B-4D6E-BDF1-882159DE8BA0}" dt="2019-05-01T14:57:50.421" v="41" actId="6549"/>
        <pc:sldMkLst>
          <pc:docMk/>
          <pc:sldMk cId="614637368" sldId="270"/>
        </pc:sldMkLst>
        <pc:spChg chg="mod">
          <ac:chgData name="Rossi Claudio" userId="853b4e363baf2f31" providerId="LiveId" clId="{99F5A41F-1D4B-4D6E-BDF1-882159DE8BA0}" dt="2019-05-01T14:57:50.421" v="41" actId="6549"/>
          <ac:spMkLst>
            <pc:docMk/>
            <pc:sldMk cId="614637368" sldId="270"/>
            <ac:spMk id="3" creationId="{F248B5A5-366B-4F7C-9CCF-9768ED3484E4}"/>
          </ac:spMkLst>
        </pc:spChg>
      </pc:sldChg>
    </pc:docChg>
  </pc:docChgLst>
  <pc:docChgLst>
    <pc:chgData name="Rossi Claudio" userId="853b4e363baf2f31" providerId="LiveId" clId="{760383ED-4D06-4B34-8BE1-DF5E2245E863}"/>
    <pc:docChg chg="modSld">
      <pc:chgData name="Rossi Claudio" userId="853b4e363baf2f31" providerId="LiveId" clId="{760383ED-4D06-4B34-8BE1-DF5E2245E863}" dt="2020-02-07T11:55:13.617" v="40" actId="20577"/>
      <pc:docMkLst>
        <pc:docMk/>
      </pc:docMkLst>
      <pc:sldChg chg="modSp mod">
        <pc:chgData name="Rossi Claudio" userId="853b4e363baf2f31" providerId="LiveId" clId="{760383ED-4D06-4B34-8BE1-DF5E2245E863}" dt="2020-02-07T11:54:51.713" v="7" actId="404"/>
        <pc:sldMkLst>
          <pc:docMk/>
          <pc:sldMk cId="2676486098" sldId="256"/>
        </pc:sldMkLst>
        <pc:spChg chg="mod">
          <ac:chgData name="Rossi Claudio" userId="853b4e363baf2f31" providerId="LiveId" clId="{760383ED-4D06-4B34-8BE1-DF5E2245E863}" dt="2020-02-07T11:54:51.713" v="7" actId="404"/>
          <ac:spMkLst>
            <pc:docMk/>
            <pc:sldMk cId="2676486098" sldId="256"/>
            <ac:spMk id="2" creationId="{51E6E7B5-6C40-4B4A-B051-C83022AF9324}"/>
          </ac:spMkLst>
        </pc:spChg>
      </pc:sldChg>
      <pc:sldChg chg="modSp mod">
        <pc:chgData name="Rossi Claudio" userId="853b4e363baf2f31" providerId="LiveId" clId="{760383ED-4D06-4B34-8BE1-DF5E2245E863}" dt="2020-02-07T11:55:03.651" v="33" actId="20577"/>
        <pc:sldMkLst>
          <pc:docMk/>
          <pc:sldMk cId="1249592922" sldId="257"/>
        </pc:sldMkLst>
        <pc:spChg chg="mod">
          <ac:chgData name="Rossi Claudio" userId="853b4e363baf2f31" providerId="LiveId" clId="{760383ED-4D06-4B34-8BE1-DF5E2245E863}" dt="2020-02-07T11:54:57.272" v="14" actId="20577"/>
          <ac:spMkLst>
            <pc:docMk/>
            <pc:sldMk cId="1249592922" sldId="257"/>
            <ac:spMk id="2" creationId="{BCC1BDCC-60BB-48E9-AA29-BA9C8B03FBD9}"/>
          </ac:spMkLst>
        </pc:spChg>
        <pc:spChg chg="mod">
          <ac:chgData name="Rossi Claudio" userId="853b4e363baf2f31" providerId="LiveId" clId="{760383ED-4D06-4B34-8BE1-DF5E2245E863}" dt="2020-02-07T11:55:03.651" v="33" actId="20577"/>
          <ac:spMkLst>
            <pc:docMk/>
            <pc:sldMk cId="1249592922" sldId="257"/>
            <ac:spMk id="3" creationId="{E509F046-40D1-41F1-BE30-551D95BE9B8A}"/>
          </ac:spMkLst>
        </pc:spChg>
      </pc:sldChg>
      <pc:sldChg chg="modSp mod">
        <pc:chgData name="Rossi Claudio" userId="853b4e363baf2f31" providerId="LiveId" clId="{760383ED-4D06-4B34-8BE1-DF5E2245E863}" dt="2020-02-07T11:55:13.617" v="40" actId="20577"/>
        <pc:sldMkLst>
          <pc:docMk/>
          <pc:sldMk cId="1288498930" sldId="258"/>
        </pc:sldMkLst>
        <pc:spChg chg="mod">
          <ac:chgData name="Rossi Claudio" userId="853b4e363baf2f31" providerId="LiveId" clId="{760383ED-4D06-4B34-8BE1-DF5E2245E863}" dt="2020-02-07T11:55:13.617" v="40" actId="20577"/>
          <ac:spMkLst>
            <pc:docMk/>
            <pc:sldMk cId="1288498930" sldId="258"/>
            <ac:spMk id="2" creationId="{B449BE2C-B7E1-4B60-BB3C-A1D4F2A50A99}"/>
          </ac:spMkLst>
        </pc:spChg>
      </pc:sldChg>
    </pc:docChg>
  </pc:docChgLst>
  <pc:docChgLst>
    <pc:chgData name="Rossi Claudio" userId="853b4e363baf2f31" providerId="LiveId" clId="{6745CC4F-8D25-4055-8409-9CBC46650BE3}"/>
    <pc:docChg chg="custSel addSld modSld sldOrd">
      <pc:chgData name="Rossi Claudio" userId="853b4e363baf2f31" providerId="LiveId" clId="{6745CC4F-8D25-4055-8409-9CBC46650BE3}" dt="2020-08-25T07:41:36.640" v="590" actId="5793"/>
      <pc:docMkLst>
        <pc:docMk/>
      </pc:docMkLst>
      <pc:sldChg chg="ord">
        <pc:chgData name="Rossi Claudio" userId="853b4e363baf2f31" providerId="LiveId" clId="{6745CC4F-8D25-4055-8409-9CBC46650BE3}" dt="2020-08-25T07:35:00.291" v="3"/>
        <pc:sldMkLst>
          <pc:docMk/>
          <pc:sldMk cId="3791214354" sldId="266"/>
        </pc:sldMkLst>
      </pc:sldChg>
      <pc:sldChg chg="add">
        <pc:chgData name="Rossi Claudio" userId="853b4e363baf2f31" providerId="LiveId" clId="{6745CC4F-8D25-4055-8409-9CBC46650BE3}" dt="2020-08-25T07:29:13.061" v="0"/>
        <pc:sldMkLst>
          <pc:docMk/>
          <pc:sldMk cId="290361098" sldId="293"/>
        </pc:sldMkLst>
      </pc:sldChg>
      <pc:sldChg chg="add">
        <pc:chgData name="Rossi Claudio" userId="853b4e363baf2f31" providerId="LiveId" clId="{6745CC4F-8D25-4055-8409-9CBC46650BE3}" dt="2020-08-25T07:29:13.061" v="0"/>
        <pc:sldMkLst>
          <pc:docMk/>
          <pc:sldMk cId="1417465146" sldId="294"/>
        </pc:sldMkLst>
      </pc:sldChg>
      <pc:sldChg chg="modSp new mod">
        <pc:chgData name="Rossi Claudio" userId="853b4e363baf2f31" providerId="LiveId" clId="{6745CC4F-8D25-4055-8409-9CBC46650BE3}" dt="2020-08-25T07:41:36.640" v="590" actId="5793"/>
        <pc:sldMkLst>
          <pc:docMk/>
          <pc:sldMk cId="3927271763" sldId="295"/>
        </pc:sldMkLst>
        <pc:spChg chg="mod">
          <ac:chgData name="Rossi Claudio" userId="853b4e363baf2f31" providerId="LiveId" clId="{6745CC4F-8D25-4055-8409-9CBC46650BE3}" dt="2020-08-25T07:35:36.781" v="34" actId="6549"/>
          <ac:spMkLst>
            <pc:docMk/>
            <pc:sldMk cId="3927271763" sldId="295"/>
            <ac:spMk id="2" creationId="{68331880-070A-4A2B-8882-6FB194DDE137}"/>
          </ac:spMkLst>
        </pc:spChg>
        <pc:spChg chg="mod">
          <ac:chgData name="Rossi Claudio" userId="853b4e363baf2f31" providerId="LiveId" clId="{6745CC4F-8D25-4055-8409-9CBC46650BE3}" dt="2020-08-25T07:41:36.640" v="590" actId="5793"/>
          <ac:spMkLst>
            <pc:docMk/>
            <pc:sldMk cId="3927271763" sldId="295"/>
            <ac:spMk id="3" creationId="{B6DE2E30-953F-4EB2-8161-EAD15D398560}"/>
          </ac:spMkLst>
        </pc:spChg>
      </pc:sldChg>
    </pc:docChg>
  </pc:docChgLst>
  <pc:docChgLst>
    <pc:chgData name="Rossi Claudio" userId="853b4e363baf2f31" providerId="LiveId" clId="{6A705A41-33E2-4587-B0ED-686C94574417}"/>
    <pc:docChg chg="modSld">
      <pc:chgData name="Rossi Claudio" userId="853b4e363baf2f31" providerId="LiveId" clId="{6A705A41-33E2-4587-B0ED-686C94574417}" dt="2020-10-19T10:53:33.070" v="1" actId="20577"/>
      <pc:docMkLst>
        <pc:docMk/>
      </pc:docMkLst>
      <pc:sldChg chg="modSp mod">
        <pc:chgData name="Rossi Claudio" userId="853b4e363baf2f31" providerId="LiveId" clId="{6A705A41-33E2-4587-B0ED-686C94574417}" dt="2020-10-19T10:53:33.070" v="1" actId="20577"/>
        <pc:sldMkLst>
          <pc:docMk/>
          <pc:sldMk cId="3791214354" sldId="266"/>
        </pc:sldMkLst>
        <pc:spChg chg="mod">
          <ac:chgData name="Rossi Claudio" userId="853b4e363baf2f31" providerId="LiveId" clId="{6A705A41-33E2-4587-B0ED-686C94574417}" dt="2020-10-19T10:53:33.070" v="1" actId="20577"/>
          <ac:spMkLst>
            <pc:docMk/>
            <pc:sldMk cId="3791214354" sldId="266"/>
            <ac:spMk id="3" creationId="{89BA215D-AD08-4D36-A86D-12F79D561526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F9986B-E920-490B-87C4-F69A6AD37FE5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5EFBA45-5039-4264-80C1-2FCF49EB7E36}">
      <dgm:prSet phldrT="[Testo]"/>
      <dgm:spPr/>
      <dgm:t>
        <a:bodyPr/>
        <a:lstStyle/>
        <a:p>
          <a:r>
            <a:rPr lang="it-IT" dirty="0"/>
            <a:t>Digital Marketing</a:t>
          </a:r>
        </a:p>
      </dgm:t>
    </dgm:pt>
    <dgm:pt modelId="{A0096DCC-D4F8-4C46-9537-F3DEC54E9746}" type="parTrans" cxnId="{50891C19-9F52-4BE5-B994-2E66ED3258BE}">
      <dgm:prSet/>
      <dgm:spPr/>
      <dgm:t>
        <a:bodyPr/>
        <a:lstStyle/>
        <a:p>
          <a:endParaRPr lang="it-IT"/>
        </a:p>
      </dgm:t>
    </dgm:pt>
    <dgm:pt modelId="{27B172A7-9F8A-49C1-8350-EF27BE3ED86B}" type="sibTrans" cxnId="{50891C19-9F52-4BE5-B994-2E66ED3258BE}">
      <dgm:prSet/>
      <dgm:spPr/>
      <dgm:t>
        <a:bodyPr/>
        <a:lstStyle/>
        <a:p>
          <a:endParaRPr lang="it-IT"/>
        </a:p>
      </dgm:t>
    </dgm:pt>
    <dgm:pt modelId="{18D71C60-215A-451A-8985-FF46063A056F}">
      <dgm:prSet phldrT="[Testo]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it-IT" dirty="0"/>
            <a:t>SEO (Search Engine </a:t>
          </a:r>
          <a:r>
            <a:rPr lang="it-IT" dirty="0" err="1"/>
            <a:t>Optimization</a:t>
          </a:r>
          <a:r>
            <a:rPr lang="it-IT" dirty="0"/>
            <a:t>)</a:t>
          </a:r>
        </a:p>
      </dgm:t>
    </dgm:pt>
    <dgm:pt modelId="{7197797F-3F74-405D-B6FB-40E9997C94FC}" type="parTrans" cxnId="{8759F82D-0F2F-4FBC-A36D-4ECD5831EB8A}">
      <dgm:prSet/>
      <dgm:spPr/>
      <dgm:t>
        <a:bodyPr/>
        <a:lstStyle/>
        <a:p>
          <a:endParaRPr lang="it-IT"/>
        </a:p>
      </dgm:t>
    </dgm:pt>
    <dgm:pt modelId="{C6599386-2ABB-4F77-A209-067A08AECBE4}" type="sibTrans" cxnId="{8759F82D-0F2F-4FBC-A36D-4ECD5831EB8A}">
      <dgm:prSet/>
      <dgm:spPr/>
      <dgm:t>
        <a:bodyPr/>
        <a:lstStyle/>
        <a:p>
          <a:endParaRPr lang="it-IT"/>
        </a:p>
      </dgm:t>
    </dgm:pt>
    <dgm:pt modelId="{C7B65C86-BD91-4F7B-A389-EBDCCA273C32}">
      <dgm:prSet phldrT="[Testo]"/>
      <dgm:spPr/>
      <dgm:t>
        <a:bodyPr/>
        <a:lstStyle/>
        <a:p>
          <a:r>
            <a:rPr lang="it-IT" dirty="0" err="1"/>
            <a:t>onsite</a:t>
          </a:r>
          <a:endParaRPr lang="it-IT" dirty="0"/>
        </a:p>
      </dgm:t>
    </dgm:pt>
    <dgm:pt modelId="{B09D4F0B-3B74-490D-A4D0-FFA10CAF675B}" type="parTrans" cxnId="{0C2D3E69-E0A3-40C5-B628-3A121AFF03CA}">
      <dgm:prSet/>
      <dgm:spPr/>
      <dgm:t>
        <a:bodyPr/>
        <a:lstStyle/>
        <a:p>
          <a:endParaRPr lang="it-IT"/>
        </a:p>
      </dgm:t>
    </dgm:pt>
    <dgm:pt modelId="{5396645E-727F-4508-A9B7-F3D74D9B42A4}" type="sibTrans" cxnId="{0C2D3E69-E0A3-40C5-B628-3A121AFF03CA}">
      <dgm:prSet/>
      <dgm:spPr/>
      <dgm:t>
        <a:bodyPr/>
        <a:lstStyle/>
        <a:p>
          <a:endParaRPr lang="it-IT"/>
        </a:p>
      </dgm:t>
    </dgm:pt>
    <dgm:pt modelId="{35967191-9EAE-4588-BB5E-C6ED70FABD5A}">
      <dgm:prSet phldrT="[Testo]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it-IT" dirty="0"/>
            <a:t>SEA (Search Engine Advertising)</a:t>
          </a:r>
        </a:p>
      </dgm:t>
    </dgm:pt>
    <dgm:pt modelId="{242BF019-3F02-4A0E-9314-56433C745D6D}" type="parTrans" cxnId="{CD9D0A55-4940-4FDE-8C61-EB467CF6374D}">
      <dgm:prSet/>
      <dgm:spPr/>
      <dgm:t>
        <a:bodyPr/>
        <a:lstStyle/>
        <a:p>
          <a:endParaRPr lang="it-IT"/>
        </a:p>
      </dgm:t>
    </dgm:pt>
    <dgm:pt modelId="{B36571F4-F813-4C67-8DDD-D736DF77CDB2}" type="sibTrans" cxnId="{CD9D0A55-4940-4FDE-8C61-EB467CF6374D}">
      <dgm:prSet/>
      <dgm:spPr/>
      <dgm:t>
        <a:bodyPr/>
        <a:lstStyle/>
        <a:p>
          <a:endParaRPr lang="it-IT"/>
        </a:p>
      </dgm:t>
    </dgm:pt>
    <dgm:pt modelId="{1CC3BA18-4C00-46E3-B28D-E370766E162C}">
      <dgm:prSet/>
      <dgm:spPr/>
      <dgm:t>
        <a:bodyPr/>
        <a:lstStyle/>
        <a:p>
          <a:r>
            <a:rPr lang="it-IT" dirty="0"/>
            <a:t>Social Marketing</a:t>
          </a:r>
        </a:p>
      </dgm:t>
    </dgm:pt>
    <dgm:pt modelId="{BB416E10-99CA-4582-9337-5AB987E4972A}" type="parTrans" cxnId="{0DA36304-AA27-4E2D-9C91-B960921B799E}">
      <dgm:prSet/>
      <dgm:spPr/>
      <dgm:t>
        <a:bodyPr/>
        <a:lstStyle/>
        <a:p>
          <a:endParaRPr lang="it-IT"/>
        </a:p>
      </dgm:t>
    </dgm:pt>
    <dgm:pt modelId="{E8783BE2-B92E-43EE-BF6C-B1D568C7FDF0}" type="sibTrans" cxnId="{0DA36304-AA27-4E2D-9C91-B960921B799E}">
      <dgm:prSet/>
      <dgm:spPr/>
      <dgm:t>
        <a:bodyPr/>
        <a:lstStyle/>
        <a:p>
          <a:endParaRPr lang="it-IT"/>
        </a:p>
      </dgm:t>
    </dgm:pt>
    <dgm:pt modelId="{01327867-8BFE-4286-83AF-08DC3A76EC39}">
      <dgm:prSet/>
      <dgm:spPr/>
      <dgm:t>
        <a:bodyPr/>
        <a:lstStyle/>
        <a:p>
          <a:r>
            <a:rPr lang="it-IT" dirty="0"/>
            <a:t>DEM (Direct Email Marketing)</a:t>
          </a:r>
        </a:p>
      </dgm:t>
    </dgm:pt>
    <dgm:pt modelId="{98A85B54-B76C-4EBC-BEBA-378D5EFDC94D}" type="parTrans" cxnId="{37FD34F5-0BB8-4DC8-90DE-F2FA6168D834}">
      <dgm:prSet/>
      <dgm:spPr/>
      <dgm:t>
        <a:bodyPr/>
        <a:lstStyle/>
        <a:p>
          <a:endParaRPr lang="it-IT"/>
        </a:p>
      </dgm:t>
    </dgm:pt>
    <dgm:pt modelId="{B5A1162F-9915-4A7B-8211-E8E8360A1B51}" type="sibTrans" cxnId="{37FD34F5-0BB8-4DC8-90DE-F2FA6168D834}">
      <dgm:prSet/>
      <dgm:spPr/>
      <dgm:t>
        <a:bodyPr/>
        <a:lstStyle/>
        <a:p>
          <a:endParaRPr lang="it-IT"/>
        </a:p>
      </dgm:t>
    </dgm:pt>
    <dgm:pt modelId="{419FB55B-A739-4A1B-BB4C-D50436E03E59}">
      <dgm:prSet/>
      <dgm:spPr/>
      <dgm:t>
        <a:bodyPr/>
        <a:lstStyle/>
        <a:p>
          <a:r>
            <a:rPr lang="it-IT" dirty="0" err="1"/>
            <a:t>offsite</a:t>
          </a:r>
          <a:endParaRPr lang="it-IT" dirty="0"/>
        </a:p>
      </dgm:t>
    </dgm:pt>
    <dgm:pt modelId="{B6F58B34-0AD2-4D4F-94B0-12C5665A0C06}" type="parTrans" cxnId="{81981BCA-4EBA-4C12-91E5-CF536384DB05}">
      <dgm:prSet/>
      <dgm:spPr/>
      <dgm:t>
        <a:bodyPr/>
        <a:lstStyle/>
        <a:p>
          <a:endParaRPr lang="it-IT"/>
        </a:p>
      </dgm:t>
    </dgm:pt>
    <dgm:pt modelId="{0C008D50-529B-4865-84FE-2B840A0C5231}" type="sibTrans" cxnId="{81981BCA-4EBA-4C12-91E5-CF536384DB05}">
      <dgm:prSet/>
      <dgm:spPr/>
      <dgm:t>
        <a:bodyPr/>
        <a:lstStyle/>
        <a:p>
          <a:endParaRPr lang="it-IT"/>
        </a:p>
      </dgm:t>
    </dgm:pt>
    <dgm:pt modelId="{E2097799-E1DD-4CBB-A69A-08CE5EE6A590}">
      <dgm:prSet/>
      <dgm:spPr/>
      <dgm:t>
        <a:bodyPr/>
        <a:lstStyle/>
        <a:p>
          <a:r>
            <a:rPr lang="it-IT" dirty="0"/>
            <a:t>Analisi dati</a:t>
          </a:r>
        </a:p>
      </dgm:t>
    </dgm:pt>
    <dgm:pt modelId="{AEC6C2C1-1E34-433C-AB5F-F48B19098DCD}" type="parTrans" cxnId="{3B14A488-EC54-4017-ADB9-07BB6378C01A}">
      <dgm:prSet/>
      <dgm:spPr/>
      <dgm:t>
        <a:bodyPr/>
        <a:lstStyle/>
        <a:p>
          <a:endParaRPr lang="it-IT"/>
        </a:p>
      </dgm:t>
    </dgm:pt>
    <dgm:pt modelId="{A3BBBF63-F452-45A3-B3B9-1668959A8D64}" type="sibTrans" cxnId="{3B14A488-EC54-4017-ADB9-07BB6378C01A}">
      <dgm:prSet/>
      <dgm:spPr/>
      <dgm:t>
        <a:bodyPr/>
        <a:lstStyle/>
        <a:p>
          <a:endParaRPr lang="it-IT"/>
        </a:p>
      </dgm:t>
    </dgm:pt>
    <dgm:pt modelId="{0D732555-0877-4C64-A7E5-0381AD21CA4F}">
      <dgm:prSet/>
      <dgm:spPr/>
      <dgm:t>
        <a:bodyPr/>
        <a:lstStyle/>
        <a:p>
          <a:r>
            <a:rPr lang="it-IT" dirty="0"/>
            <a:t>Integrazione</a:t>
          </a:r>
        </a:p>
      </dgm:t>
    </dgm:pt>
    <dgm:pt modelId="{D7A0662F-41D6-4E4C-A5EB-B33D942FB40E}" type="parTrans" cxnId="{2A7C2C49-D347-47C0-B370-4604182C9EE9}">
      <dgm:prSet/>
      <dgm:spPr/>
      <dgm:t>
        <a:bodyPr/>
        <a:lstStyle/>
        <a:p>
          <a:endParaRPr lang="it-IT"/>
        </a:p>
      </dgm:t>
    </dgm:pt>
    <dgm:pt modelId="{9849EC7B-CBA3-4457-A95C-ACCFDDB3D72A}" type="sibTrans" cxnId="{2A7C2C49-D347-47C0-B370-4604182C9EE9}">
      <dgm:prSet/>
      <dgm:spPr/>
      <dgm:t>
        <a:bodyPr/>
        <a:lstStyle/>
        <a:p>
          <a:endParaRPr lang="it-IT"/>
        </a:p>
      </dgm:t>
    </dgm:pt>
    <dgm:pt modelId="{242B306F-59D9-42C5-8010-EF6CEED48782}">
      <dgm:prSet/>
      <dgm:spPr/>
      <dgm:t>
        <a:bodyPr/>
        <a:lstStyle/>
        <a:p>
          <a:r>
            <a:rPr lang="it-IT" dirty="0"/>
            <a:t>online-offline</a:t>
          </a:r>
        </a:p>
      </dgm:t>
    </dgm:pt>
    <dgm:pt modelId="{2DF29F0E-A205-47B1-99B3-FC9B28E6BB1B}" type="parTrans" cxnId="{6FC39F66-2DB8-43EB-877C-D58C7A0ED0FC}">
      <dgm:prSet/>
      <dgm:spPr/>
      <dgm:t>
        <a:bodyPr/>
        <a:lstStyle/>
        <a:p>
          <a:endParaRPr lang="it-IT"/>
        </a:p>
      </dgm:t>
    </dgm:pt>
    <dgm:pt modelId="{B671487B-BE9E-4238-BBBF-9288AA94D07A}" type="sibTrans" cxnId="{6FC39F66-2DB8-43EB-877C-D58C7A0ED0FC}">
      <dgm:prSet/>
      <dgm:spPr/>
      <dgm:t>
        <a:bodyPr/>
        <a:lstStyle/>
        <a:p>
          <a:endParaRPr lang="it-IT"/>
        </a:p>
      </dgm:t>
    </dgm:pt>
    <dgm:pt modelId="{B0D75D2C-2051-471A-BBBA-8A44A17DA8FC}">
      <dgm:prSet/>
      <dgm:spPr/>
      <dgm:t>
        <a:bodyPr/>
        <a:lstStyle/>
        <a:p>
          <a:r>
            <a:rPr lang="it-IT" dirty="0"/>
            <a:t>online-online</a:t>
          </a:r>
        </a:p>
      </dgm:t>
    </dgm:pt>
    <dgm:pt modelId="{7A2E71B6-6674-4D40-826B-C54F3102E8CF}" type="parTrans" cxnId="{423484DD-BEC6-40BB-94B3-735833EC3EB9}">
      <dgm:prSet/>
      <dgm:spPr/>
      <dgm:t>
        <a:bodyPr/>
        <a:lstStyle/>
        <a:p>
          <a:endParaRPr lang="it-IT"/>
        </a:p>
      </dgm:t>
    </dgm:pt>
    <dgm:pt modelId="{39112358-8650-4638-8FAC-AB044F47E571}" type="sibTrans" cxnId="{423484DD-BEC6-40BB-94B3-735833EC3EB9}">
      <dgm:prSet/>
      <dgm:spPr/>
      <dgm:t>
        <a:bodyPr/>
        <a:lstStyle/>
        <a:p>
          <a:endParaRPr lang="it-IT"/>
        </a:p>
      </dgm:t>
    </dgm:pt>
    <dgm:pt modelId="{D2828D9B-04A8-4A2A-B2D3-76D38278C05E}" type="pres">
      <dgm:prSet presAssocID="{3AF9986B-E920-490B-87C4-F69A6AD37FE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E3F11FF-1F74-45C0-A5EB-F4A47A85AD28}" type="pres">
      <dgm:prSet presAssocID="{3AF9986B-E920-490B-87C4-F69A6AD37FE5}" presName="hierFlow" presStyleCnt="0"/>
      <dgm:spPr/>
    </dgm:pt>
    <dgm:pt modelId="{533BD4E0-2DF1-4BC0-A47E-334E13C098C7}" type="pres">
      <dgm:prSet presAssocID="{3AF9986B-E920-490B-87C4-F69A6AD37FE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2D09D0A-20A9-4786-BD0A-C7D07B43F772}" type="pres">
      <dgm:prSet presAssocID="{95EFBA45-5039-4264-80C1-2FCF49EB7E36}" presName="Name14" presStyleCnt="0"/>
      <dgm:spPr/>
    </dgm:pt>
    <dgm:pt modelId="{9779C83B-FF1B-4E19-9A34-560586099169}" type="pres">
      <dgm:prSet presAssocID="{95EFBA45-5039-4264-80C1-2FCF49EB7E36}" presName="level1Shape" presStyleLbl="node0" presStyleIdx="0" presStyleCnt="1">
        <dgm:presLayoutVars>
          <dgm:chPref val="3"/>
        </dgm:presLayoutVars>
      </dgm:prSet>
      <dgm:spPr/>
    </dgm:pt>
    <dgm:pt modelId="{70048286-C7D9-4254-ACF8-71E6A6502955}" type="pres">
      <dgm:prSet presAssocID="{95EFBA45-5039-4264-80C1-2FCF49EB7E36}" presName="hierChild2" presStyleCnt="0"/>
      <dgm:spPr/>
    </dgm:pt>
    <dgm:pt modelId="{FAA89E3C-1B0A-45ED-BCF4-8AB953C27B70}" type="pres">
      <dgm:prSet presAssocID="{7197797F-3F74-405D-B6FB-40E9997C94FC}" presName="Name19" presStyleLbl="parChTrans1D2" presStyleIdx="0" presStyleCnt="6"/>
      <dgm:spPr/>
    </dgm:pt>
    <dgm:pt modelId="{B99672D2-27AB-4A68-AAD5-90B334C1F5D1}" type="pres">
      <dgm:prSet presAssocID="{18D71C60-215A-451A-8985-FF46063A056F}" presName="Name21" presStyleCnt="0"/>
      <dgm:spPr/>
    </dgm:pt>
    <dgm:pt modelId="{1F9980E7-1015-4868-A4BC-C799F97D281C}" type="pres">
      <dgm:prSet presAssocID="{18D71C60-215A-451A-8985-FF46063A056F}" presName="level2Shape" presStyleLbl="node2" presStyleIdx="0" presStyleCnt="6"/>
      <dgm:spPr/>
    </dgm:pt>
    <dgm:pt modelId="{8B3ED92C-3239-4BFC-90C4-03B5DFDAE2A0}" type="pres">
      <dgm:prSet presAssocID="{18D71C60-215A-451A-8985-FF46063A056F}" presName="hierChild3" presStyleCnt="0"/>
      <dgm:spPr/>
    </dgm:pt>
    <dgm:pt modelId="{74A47509-0CEF-49D2-8B8E-3A726780EF12}" type="pres">
      <dgm:prSet presAssocID="{B09D4F0B-3B74-490D-A4D0-FFA10CAF675B}" presName="Name19" presStyleLbl="parChTrans1D3" presStyleIdx="0" presStyleCnt="4"/>
      <dgm:spPr/>
    </dgm:pt>
    <dgm:pt modelId="{17B542F9-3459-457E-B6CF-68C8A414B24E}" type="pres">
      <dgm:prSet presAssocID="{C7B65C86-BD91-4F7B-A389-EBDCCA273C32}" presName="Name21" presStyleCnt="0"/>
      <dgm:spPr/>
    </dgm:pt>
    <dgm:pt modelId="{DC70E9F3-4B1C-497C-8BFD-1EDE1A4298DA}" type="pres">
      <dgm:prSet presAssocID="{C7B65C86-BD91-4F7B-A389-EBDCCA273C32}" presName="level2Shape" presStyleLbl="node3" presStyleIdx="0" presStyleCnt="4"/>
      <dgm:spPr/>
    </dgm:pt>
    <dgm:pt modelId="{B3619A64-A7DF-4EAE-ABCD-6211DE31D273}" type="pres">
      <dgm:prSet presAssocID="{C7B65C86-BD91-4F7B-A389-EBDCCA273C32}" presName="hierChild3" presStyleCnt="0"/>
      <dgm:spPr/>
    </dgm:pt>
    <dgm:pt modelId="{CFC4D1EF-5F04-47B0-9BBC-102E67BABB0E}" type="pres">
      <dgm:prSet presAssocID="{B6F58B34-0AD2-4D4F-94B0-12C5665A0C06}" presName="Name19" presStyleLbl="parChTrans1D3" presStyleIdx="1" presStyleCnt="4"/>
      <dgm:spPr/>
    </dgm:pt>
    <dgm:pt modelId="{88D2D09E-6524-4421-B054-5F0A79571576}" type="pres">
      <dgm:prSet presAssocID="{419FB55B-A739-4A1B-BB4C-D50436E03E59}" presName="Name21" presStyleCnt="0"/>
      <dgm:spPr/>
    </dgm:pt>
    <dgm:pt modelId="{EF6060E6-CE6C-409E-8C34-73C8FB33CE49}" type="pres">
      <dgm:prSet presAssocID="{419FB55B-A739-4A1B-BB4C-D50436E03E59}" presName="level2Shape" presStyleLbl="node3" presStyleIdx="1" presStyleCnt="4"/>
      <dgm:spPr/>
    </dgm:pt>
    <dgm:pt modelId="{78731CF5-D5F0-4B76-85BA-A4478A957A5A}" type="pres">
      <dgm:prSet presAssocID="{419FB55B-A739-4A1B-BB4C-D50436E03E59}" presName="hierChild3" presStyleCnt="0"/>
      <dgm:spPr/>
    </dgm:pt>
    <dgm:pt modelId="{B169C4AE-CEB0-4A33-905F-E3A6E919B6C6}" type="pres">
      <dgm:prSet presAssocID="{242BF019-3F02-4A0E-9314-56433C745D6D}" presName="Name19" presStyleLbl="parChTrans1D2" presStyleIdx="1" presStyleCnt="6"/>
      <dgm:spPr/>
    </dgm:pt>
    <dgm:pt modelId="{B60F3EA0-757D-4259-AE33-00008CFD3C27}" type="pres">
      <dgm:prSet presAssocID="{35967191-9EAE-4588-BB5E-C6ED70FABD5A}" presName="Name21" presStyleCnt="0"/>
      <dgm:spPr/>
    </dgm:pt>
    <dgm:pt modelId="{E6EF1221-2BE6-4C4E-BD2B-B4B0CB332B2B}" type="pres">
      <dgm:prSet presAssocID="{35967191-9EAE-4588-BB5E-C6ED70FABD5A}" presName="level2Shape" presStyleLbl="node2" presStyleIdx="1" presStyleCnt="6"/>
      <dgm:spPr/>
    </dgm:pt>
    <dgm:pt modelId="{AFFDC882-0ECF-4190-BF20-64EA50ABCBE1}" type="pres">
      <dgm:prSet presAssocID="{35967191-9EAE-4588-BB5E-C6ED70FABD5A}" presName="hierChild3" presStyleCnt="0"/>
      <dgm:spPr/>
    </dgm:pt>
    <dgm:pt modelId="{7BEC2981-211D-424A-9157-C48649573CDD}" type="pres">
      <dgm:prSet presAssocID="{BB416E10-99CA-4582-9337-5AB987E4972A}" presName="Name19" presStyleLbl="parChTrans1D2" presStyleIdx="2" presStyleCnt="6"/>
      <dgm:spPr/>
    </dgm:pt>
    <dgm:pt modelId="{D8D957B4-930B-45CB-AF20-F951BD930B1C}" type="pres">
      <dgm:prSet presAssocID="{1CC3BA18-4C00-46E3-B28D-E370766E162C}" presName="Name21" presStyleCnt="0"/>
      <dgm:spPr/>
    </dgm:pt>
    <dgm:pt modelId="{8CD972C3-BD39-4419-B67D-D95C0158929E}" type="pres">
      <dgm:prSet presAssocID="{1CC3BA18-4C00-46E3-B28D-E370766E162C}" presName="level2Shape" presStyleLbl="node2" presStyleIdx="2" presStyleCnt="6"/>
      <dgm:spPr/>
    </dgm:pt>
    <dgm:pt modelId="{191626AA-BB7A-4930-988D-C37580532BBF}" type="pres">
      <dgm:prSet presAssocID="{1CC3BA18-4C00-46E3-B28D-E370766E162C}" presName="hierChild3" presStyleCnt="0"/>
      <dgm:spPr/>
    </dgm:pt>
    <dgm:pt modelId="{ABBADA0A-B32B-48C0-9BF0-2FDEE78F5B38}" type="pres">
      <dgm:prSet presAssocID="{98A85B54-B76C-4EBC-BEBA-378D5EFDC94D}" presName="Name19" presStyleLbl="parChTrans1D2" presStyleIdx="3" presStyleCnt="6"/>
      <dgm:spPr/>
    </dgm:pt>
    <dgm:pt modelId="{9BF49720-9EAF-41E7-9E96-A38F17A5ED4A}" type="pres">
      <dgm:prSet presAssocID="{01327867-8BFE-4286-83AF-08DC3A76EC39}" presName="Name21" presStyleCnt="0"/>
      <dgm:spPr/>
    </dgm:pt>
    <dgm:pt modelId="{44656E03-4F8E-45CD-884B-B71A82B81807}" type="pres">
      <dgm:prSet presAssocID="{01327867-8BFE-4286-83AF-08DC3A76EC39}" presName="level2Shape" presStyleLbl="node2" presStyleIdx="3" presStyleCnt="6"/>
      <dgm:spPr/>
    </dgm:pt>
    <dgm:pt modelId="{C93539A6-6C2E-4DD3-A821-DADD5FAC8C2A}" type="pres">
      <dgm:prSet presAssocID="{01327867-8BFE-4286-83AF-08DC3A76EC39}" presName="hierChild3" presStyleCnt="0"/>
      <dgm:spPr/>
    </dgm:pt>
    <dgm:pt modelId="{E1B1C0CD-BDB0-4698-B564-F712BB925AF9}" type="pres">
      <dgm:prSet presAssocID="{D7A0662F-41D6-4E4C-A5EB-B33D942FB40E}" presName="Name19" presStyleLbl="parChTrans1D2" presStyleIdx="4" presStyleCnt="6"/>
      <dgm:spPr/>
    </dgm:pt>
    <dgm:pt modelId="{40E50718-B7ED-4FED-96B3-AF29DBA3599C}" type="pres">
      <dgm:prSet presAssocID="{0D732555-0877-4C64-A7E5-0381AD21CA4F}" presName="Name21" presStyleCnt="0"/>
      <dgm:spPr/>
    </dgm:pt>
    <dgm:pt modelId="{5AEB94DE-F28E-4F5D-B757-CB7FE4AF9F1E}" type="pres">
      <dgm:prSet presAssocID="{0D732555-0877-4C64-A7E5-0381AD21CA4F}" presName="level2Shape" presStyleLbl="node2" presStyleIdx="4" presStyleCnt="6"/>
      <dgm:spPr/>
    </dgm:pt>
    <dgm:pt modelId="{40ED76E8-D840-4789-980A-5A7CB6CDD845}" type="pres">
      <dgm:prSet presAssocID="{0D732555-0877-4C64-A7E5-0381AD21CA4F}" presName="hierChild3" presStyleCnt="0"/>
      <dgm:spPr/>
    </dgm:pt>
    <dgm:pt modelId="{00BA9F6F-D396-4B4D-B2C5-0578D04A0883}" type="pres">
      <dgm:prSet presAssocID="{2DF29F0E-A205-47B1-99B3-FC9B28E6BB1B}" presName="Name19" presStyleLbl="parChTrans1D3" presStyleIdx="2" presStyleCnt="4"/>
      <dgm:spPr/>
    </dgm:pt>
    <dgm:pt modelId="{872FD926-D21B-43BA-ADEA-0E34DDC470FC}" type="pres">
      <dgm:prSet presAssocID="{242B306F-59D9-42C5-8010-EF6CEED48782}" presName="Name21" presStyleCnt="0"/>
      <dgm:spPr/>
    </dgm:pt>
    <dgm:pt modelId="{446A52FF-901C-4CE5-BDAF-C1A4E0EC08F9}" type="pres">
      <dgm:prSet presAssocID="{242B306F-59D9-42C5-8010-EF6CEED48782}" presName="level2Shape" presStyleLbl="node3" presStyleIdx="2" presStyleCnt="4"/>
      <dgm:spPr/>
    </dgm:pt>
    <dgm:pt modelId="{962468C3-2672-4C83-A7CC-4138E31A8BDE}" type="pres">
      <dgm:prSet presAssocID="{242B306F-59D9-42C5-8010-EF6CEED48782}" presName="hierChild3" presStyleCnt="0"/>
      <dgm:spPr/>
    </dgm:pt>
    <dgm:pt modelId="{59B00604-DFCB-4719-A322-7B4A25654339}" type="pres">
      <dgm:prSet presAssocID="{7A2E71B6-6674-4D40-826B-C54F3102E8CF}" presName="Name19" presStyleLbl="parChTrans1D3" presStyleIdx="3" presStyleCnt="4"/>
      <dgm:spPr/>
    </dgm:pt>
    <dgm:pt modelId="{7F1E4C41-2CFC-469D-A0C8-B65C9CA01277}" type="pres">
      <dgm:prSet presAssocID="{B0D75D2C-2051-471A-BBBA-8A44A17DA8FC}" presName="Name21" presStyleCnt="0"/>
      <dgm:spPr/>
    </dgm:pt>
    <dgm:pt modelId="{B042281E-06E5-44BA-980D-EFD09A990378}" type="pres">
      <dgm:prSet presAssocID="{B0D75D2C-2051-471A-BBBA-8A44A17DA8FC}" presName="level2Shape" presStyleLbl="node3" presStyleIdx="3" presStyleCnt="4"/>
      <dgm:spPr/>
    </dgm:pt>
    <dgm:pt modelId="{A0317D14-808B-484B-9A4B-798352DFC851}" type="pres">
      <dgm:prSet presAssocID="{B0D75D2C-2051-471A-BBBA-8A44A17DA8FC}" presName="hierChild3" presStyleCnt="0"/>
      <dgm:spPr/>
    </dgm:pt>
    <dgm:pt modelId="{5296F954-5A72-443D-A554-5955DAC79A02}" type="pres">
      <dgm:prSet presAssocID="{AEC6C2C1-1E34-433C-AB5F-F48B19098DCD}" presName="Name19" presStyleLbl="parChTrans1D2" presStyleIdx="5" presStyleCnt="6"/>
      <dgm:spPr/>
    </dgm:pt>
    <dgm:pt modelId="{B82C80BA-0616-4355-8A87-A8A55A26EF6E}" type="pres">
      <dgm:prSet presAssocID="{E2097799-E1DD-4CBB-A69A-08CE5EE6A590}" presName="Name21" presStyleCnt="0"/>
      <dgm:spPr/>
    </dgm:pt>
    <dgm:pt modelId="{E33D141E-E157-4608-9CE6-134A1431D139}" type="pres">
      <dgm:prSet presAssocID="{E2097799-E1DD-4CBB-A69A-08CE5EE6A590}" presName="level2Shape" presStyleLbl="node2" presStyleIdx="5" presStyleCnt="6"/>
      <dgm:spPr/>
    </dgm:pt>
    <dgm:pt modelId="{21E45106-42DE-415E-80BF-8BA403A06ACF}" type="pres">
      <dgm:prSet presAssocID="{E2097799-E1DD-4CBB-A69A-08CE5EE6A590}" presName="hierChild3" presStyleCnt="0"/>
      <dgm:spPr/>
    </dgm:pt>
    <dgm:pt modelId="{CAC4E56E-01CE-420A-9A21-DFE6E5415125}" type="pres">
      <dgm:prSet presAssocID="{3AF9986B-E920-490B-87C4-F69A6AD37FE5}" presName="bgShapesFlow" presStyleCnt="0"/>
      <dgm:spPr/>
    </dgm:pt>
  </dgm:ptLst>
  <dgm:cxnLst>
    <dgm:cxn modelId="{0DA36304-AA27-4E2D-9C91-B960921B799E}" srcId="{95EFBA45-5039-4264-80C1-2FCF49EB7E36}" destId="{1CC3BA18-4C00-46E3-B28D-E370766E162C}" srcOrd="2" destOrd="0" parTransId="{BB416E10-99CA-4582-9337-5AB987E4972A}" sibTransId="{E8783BE2-B92E-43EE-BF6C-B1D568C7FDF0}"/>
    <dgm:cxn modelId="{199F0B09-BEF8-4BE3-8A33-412530BA86F5}" type="presOf" srcId="{18D71C60-215A-451A-8985-FF46063A056F}" destId="{1F9980E7-1015-4868-A4BC-C799F97D281C}" srcOrd="0" destOrd="0" presId="urn:microsoft.com/office/officeart/2005/8/layout/hierarchy6"/>
    <dgm:cxn modelId="{50891C19-9F52-4BE5-B994-2E66ED3258BE}" srcId="{3AF9986B-E920-490B-87C4-F69A6AD37FE5}" destId="{95EFBA45-5039-4264-80C1-2FCF49EB7E36}" srcOrd="0" destOrd="0" parTransId="{A0096DCC-D4F8-4C46-9537-F3DEC54E9746}" sibTransId="{27B172A7-9F8A-49C1-8350-EF27BE3ED86B}"/>
    <dgm:cxn modelId="{F8FADA23-AF82-4501-8E01-61FFAAE154AB}" type="presOf" srcId="{95EFBA45-5039-4264-80C1-2FCF49EB7E36}" destId="{9779C83B-FF1B-4E19-9A34-560586099169}" srcOrd="0" destOrd="0" presId="urn:microsoft.com/office/officeart/2005/8/layout/hierarchy6"/>
    <dgm:cxn modelId="{E47EF627-8C58-4E3B-BCB7-782EF0B71C78}" type="presOf" srcId="{0D732555-0877-4C64-A7E5-0381AD21CA4F}" destId="{5AEB94DE-F28E-4F5D-B757-CB7FE4AF9F1E}" srcOrd="0" destOrd="0" presId="urn:microsoft.com/office/officeart/2005/8/layout/hierarchy6"/>
    <dgm:cxn modelId="{C8171729-9CBB-4D77-86C7-7D4ED18FEEA2}" type="presOf" srcId="{AEC6C2C1-1E34-433C-AB5F-F48B19098DCD}" destId="{5296F954-5A72-443D-A554-5955DAC79A02}" srcOrd="0" destOrd="0" presId="urn:microsoft.com/office/officeart/2005/8/layout/hierarchy6"/>
    <dgm:cxn modelId="{8759F82D-0F2F-4FBC-A36D-4ECD5831EB8A}" srcId="{95EFBA45-5039-4264-80C1-2FCF49EB7E36}" destId="{18D71C60-215A-451A-8985-FF46063A056F}" srcOrd="0" destOrd="0" parTransId="{7197797F-3F74-405D-B6FB-40E9997C94FC}" sibTransId="{C6599386-2ABB-4F77-A209-067A08AECBE4}"/>
    <dgm:cxn modelId="{65562635-BDBB-42C0-88D3-6A37E350A6B8}" type="presOf" srcId="{B0D75D2C-2051-471A-BBBA-8A44A17DA8FC}" destId="{B042281E-06E5-44BA-980D-EFD09A990378}" srcOrd="0" destOrd="0" presId="urn:microsoft.com/office/officeart/2005/8/layout/hierarchy6"/>
    <dgm:cxn modelId="{ECB06735-E637-471D-8A09-ABD7D1E6E1D1}" type="presOf" srcId="{419FB55B-A739-4A1B-BB4C-D50436E03E59}" destId="{EF6060E6-CE6C-409E-8C34-73C8FB33CE49}" srcOrd="0" destOrd="0" presId="urn:microsoft.com/office/officeart/2005/8/layout/hierarchy6"/>
    <dgm:cxn modelId="{C18D9865-92E5-472C-B438-F906B7D90C25}" type="presOf" srcId="{98A85B54-B76C-4EBC-BEBA-378D5EFDC94D}" destId="{ABBADA0A-B32B-48C0-9BF0-2FDEE78F5B38}" srcOrd="0" destOrd="0" presId="urn:microsoft.com/office/officeart/2005/8/layout/hierarchy6"/>
    <dgm:cxn modelId="{6FC39F66-2DB8-43EB-877C-D58C7A0ED0FC}" srcId="{0D732555-0877-4C64-A7E5-0381AD21CA4F}" destId="{242B306F-59D9-42C5-8010-EF6CEED48782}" srcOrd="0" destOrd="0" parTransId="{2DF29F0E-A205-47B1-99B3-FC9B28E6BB1B}" sibTransId="{B671487B-BE9E-4238-BBBF-9288AA94D07A}"/>
    <dgm:cxn modelId="{2A7C2C49-D347-47C0-B370-4604182C9EE9}" srcId="{95EFBA45-5039-4264-80C1-2FCF49EB7E36}" destId="{0D732555-0877-4C64-A7E5-0381AD21CA4F}" srcOrd="4" destOrd="0" parTransId="{D7A0662F-41D6-4E4C-A5EB-B33D942FB40E}" sibTransId="{9849EC7B-CBA3-4457-A95C-ACCFDDB3D72A}"/>
    <dgm:cxn modelId="{0C2D3E69-E0A3-40C5-B628-3A121AFF03CA}" srcId="{18D71C60-215A-451A-8985-FF46063A056F}" destId="{C7B65C86-BD91-4F7B-A389-EBDCCA273C32}" srcOrd="0" destOrd="0" parTransId="{B09D4F0B-3B74-490D-A4D0-FFA10CAF675B}" sibTransId="{5396645E-727F-4508-A9B7-F3D74D9B42A4}"/>
    <dgm:cxn modelId="{CD9D0A55-4940-4FDE-8C61-EB467CF6374D}" srcId="{95EFBA45-5039-4264-80C1-2FCF49EB7E36}" destId="{35967191-9EAE-4588-BB5E-C6ED70FABD5A}" srcOrd="1" destOrd="0" parTransId="{242BF019-3F02-4A0E-9314-56433C745D6D}" sibTransId="{B36571F4-F813-4C67-8DDD-D736DF77CDB2}"/>
    <dgm:cxn modelId="{79048C56-1610-425B-8532-83BA1C0ECC66}" type="presOf" srcId="{242BF019-3F02-4A0E-9314-56433C745D6D}" destId="{B169C4AE-CEB0-4A33-905F-E3A6E919B6C6}" srcOrd="0" destOrd="0" presId="urn:microsoft.com/office/officeart/2005/8/layout/hierarchy6"/>
    <dgm:cxn modelId="{C1C02057-7A6F-4B8E-BA2D-70AA28685A23}" type="presOf" srcId="{1CC3BA18-4C00-46E3-B28D-E370766E162C}" destId="{8CD972C3-BD39-4419-B67D-D95C0158929E}" srcOrd="0" destOrd="0" presId="urn:microsoft.com/office/officeart/2005/8/layout/hierarchy6"/>
    <dgm:cxn modelId="{4D6A3A59-AE27-4CF6-94F7-0A59EBCDD3F9}" type="presOf" srcId="{01327867-8BFE-4286-83AF-08DC3A76EC39}" destId="{44656E03-4F8E-45CD-884B-B71A82B81807}" srcOrd="0" destOrd="0" presId="urn:microsoft.com/office/officeart/2005/8/layout/hierarchy6"/>
    <dgm:cxn modelId="{F7C37180-320E-47FF-B52C-F9934539D576}" type="presOf" srcId="{D7A0662F-41D6-4E4C-A5EB-B33D942FB40E}" destId="{E1B1C0CD-BDB0-4698-B564-F712BB925AF9}" srcOrd="0" destOrd="0" presId="urn:microsoft.com/office/officeart/2005/8/layout/hierarchy6"/>
    <dgm:cxn modelId="{3B14A488-EC54-4017-ADB9-07BB6378C01A}" srcId="{95EFBA45-5039-4264-80C1-2FCF49EB7E36}" destId="{E2097799-E1DD-4CBB-A69A-08CE5EE6A590}" srcOrd="5" destOrd="0" parTransId="{AEC6C2C1-1E34-433C-AB5F-F48B19098DCD}" sibTransId="{A3BBBF63-F452-45A3-B3B9-1668959A8D64}"/>
    <dgm:cxn modelId="{07094299-318B-4D78-8827-26EE8156E311}" type="presOf" srcId="{2DF29F0E-A205-47B1-99B3-FC9B28E6BB1B}" destId="{00BA9F6F-D396-4B4D-B2C5-0578D04A0883}" srcOrd="0" destOrd="0" presId="urn:microsoft.com/office/officeart/2005/8/layout/hierarchy6"/>
    <dgm:cxn modelId="{2DEEE1BB-3C57-474B-9C59-497F2A1387BE}" type="presOf" srcId="{7197797F-3F74-405D-B6FB-40E9997C94FC}" destId="{FAA89E3C-1B0A-45ED-BCF4-8AB953C27B70}" srcOrd="0" destOrd="0" presId="urn:microsoft.com/office/officeart/2005/8/layout/hierarchy6"/>
    <dgm:cxn modelId="{81981BCA-4EBA-4C12-91E5-CF536384DB05}" srcId="{18D71C60-215A-451A-8985-FF46063A056F}" destId="{419FB55B-A739-4A1B-BB4C-D50436E03E59}" srcOrd="1" destOrd="0" parTransId="{B6F58B34-0AD2-4D4F-94B0-12C5665A0C06}" sibTransId="{0C008D50-529B-4865-84FE-2B840A0C5231}"/>
    <dgm:cxn modelId="{35981DCF-3B16-4DBF-B0CD-FF6E2DF4990B}" type="presOf" srcId="{B09D4F0B-3B74-490D-A4D0-FFA10CAF675B}" destId="{74A47509-0CEF-49D2-8B8E-3A726780EF12}" srcOrd="0" destOrd="0" presId="urn:microsoft.com/office/officeart/2005/8/layout/hierarchy6"/>
    <dgm:cxn modelId="{E84CCDD1-95AD-47E1-9256-F0302E66B115}" type="presOf" srcId="{7A2E71B6-6674-4D40-826B-C54F3102E8CF}" destId="{59B00604-DFCB-4719-A322-7B4A25654339}" srcOrd="0" destOrd="0" presId="urn:microsoft.com/office/officeart/2005/8/layout/hierarchy6"/>
    <dgm:cxn modelId="{B3BA09DB-2580-4D71-B11D-B8265D22758D}" type="presOf" srcId="{C7B65C86-BD91-4F7B-A389-EBDCCA273C32}" destId="{DC70E9F3-4B1C-497C-8BFD-1EDE1A4298DA}" srcOrd="0" destOrd="0" presId="urn:microsoft.com/office/officeart/2005/8/layout/hierarchy6"/>
    <dgm:cxn modelId="{64D1A3DB-93E1-4033-A8FD-A09B1CF2C089}" type="presOf" srcId="{BB416E10-99CA-4582-9337-5AB987E4972A}" destId="{7BEC2981-211D-424A-9157-C48649573CDD}" srcOrd="0" destOrd="0" presId="urn:microsoft.com/office/officeart/2005/8/layout/hierarchy6"/>
    <dgm:cxn modelId="{423484DD-BEC6-40BB-94B3-735833EC3EB9}" srcId="{0D732555-0877-4C64-A7E5-0381AD21CA4F}" destId="{B0D75D2C-2051-471A-BBBA-8A44A17DA8FC}" srcOrd="1" destOrd="0" parTransId="{7A2E71B6-6674-4D40-826B-C54F3102E8CF}" sibTransId="{39112358-8650-4638-8FAC-AB044F47E571}"/>
    <dgm:cxn modelId="{324795E2-384F-4F51-8AD5-41A179C43CE3}" type="presOf" srcId="{242B306F-59D9-42C5-8010-EF6CEED48782}" destId="{446A52FF-901C-4CE5-BDAF-C1A4E0EC08F9}" srcOrd="0" destOrd="0" presId="urn:microsoft.com/office/officeart/2005/8/layout/hierarchy6"/>
    <dgm:cxn modelId="{A7C023E6-0DB8-482C-B10B-8A0F60E76018}" type="presOf" srcId="{3AF9986B-E920-490B-87C4-F69A6AD37FE5}" destId="{D2828D9B-04A8-4A2A-B2D3-76D38278C05E}" srcOrd="0" destOrd="0" presId="urn:microsoft.com/office/officeart/2005/8/layout/hierarchy6"/>
    <dgm:cxn modelId="{E2DB29F4-E154-44C1-805E-08AD0516F35D}" type="presOf" srcId="{E2097799-E1DD-4CBB-A69A-08CE5EE6A590}" destId="{E33D141E-E157-4608-9CE6-134A1431D139}" srcOrd="0" destOrd="0" presId="urn:microsoft.com/office/officeart/2005/8/layout/hierarchy6"/>
    <dgm:cxn modelId="{37FD34F5-0BB8-4DC8-90DE-F2FA6168D834}" srcId="{95EFBA45-5039-4264-80C1-2FCF49EB7E36}" destId="{01327867-8BFE-4286-83AF-08DC3A76EC39}" srcOrd="3" destOrd="0" parTransId="{98A85B54-B76C-4EBC-BEBA-378D5EFDC94D}" sibTransId="{B5A1162F-9915-4A7B-8211-E8E8360A1B51}"/>
    <dgm:cxn modelId="{6AF938F9-C54B-4C9F-AF6B-9A5FE085434E}" type="presOf" srcId="{B6F58B34-0AD2-4D4F-94B0-12C5665A0C06}" destId="{CFC4D1EF-5F04-47B0-9BBC-102E67BABB0E}" srcOrd="0" destOrd="0" presId="urn:microsoft.com/office/officeart/2005/8/layout/hierarchy6"/>
    <dgm:cxn modelId="{77EEDAF9-75A6-434E-A949-83C92C96C72F}" type="presOf" srcId="{35967191-9EAE-4588-BB5E-C6ED70FABD5A}" destId="{E6EF1221-2BE6-4C4E-BD2B-B4B0CB332B2B}" srcOrd="0" destOrd="0" presId="urn:microsoft.com/office/officeart/2005/8/layout/hierarchy6"/>
    <dgm:cxn modelId="{2D8EEC76-31BD-4B69-B35D-6BD96FA8E3AD}" type="presParOf" srcId="{D2828D9B-04A8-4A2A-B2D3-76D38278C05E}" destId="{8E3F11FF-1F74-45C0-A5EB-F4A47A85AD28}" srcOrd="0" destOrd="0" presId="urn:microsoft.com/office/officeart/2005/8/layout/hierarchy6"/>
    <dgm:cxn modelId="{AA66FDE7-51BC-4167-8E9C-37EAA8274B1B}" type="presParOf" srcId="{8E3F11FF-1F74-45C0-A5EB-F4A47A85AD28}" destId="{533BD4E0-2DF1-4BC0-A47E-334E13C098C7}" srcOrd="0" destOrd="0" presId="urn:microsoft.com/office/officeart/2005/8/layout/hierarchy6"/>
    <dgm:cxn modelId="{2836B3D8-6619-40AF-9F8A-F0A7AAD61583}" type="presParOf" srcId="{533BD4E0-2DF1-4BC0-A47E-334E13C098C7}" destId="{82D09D0A-20A9-4786-BD0A-C7D07B43F772}" srcOrd="0" destOrd="0" presId="urn:microsoft.com/office/officeart/2005/8/layout/hierarchy6"/>
    <dgm:cxn modelId="{F338A357-C0E3-4B12-A04E-BC6C31738DD5}" type="presParOf" srcId="{82D09D0A-20A9-4786-BD0A-C7D07B43F772}" destId="{9779C83B-FF1B-4E19-9A34-560586099169}" srcOrd="0" destOrd="0" presId="urn:microsoft.com/office/officeart/2005/8/layout/hierarchy6"/>
    <dgm:cxn modelId="{41528F99-D92A-47C7-B778-88030F8CEF17}" type="presParOf" srcId="{82D09D0A-20A9-4786-BD0A-C7D07B43F772}" destId="{70048286-C7D9-4254-ACF8-71E6A6502955}" srcOrd="1" destOrd="0" presId="urn:microsoft.com/office/officeart/2005/8/layout/hierarchy6"/>
    <dgm:cxn modelId="{8DA8F393-5657-4593-92B3-15841D88B23E}" type="presParOf" srcId="{70048286-C7D9-4254-ACF8-71E6A6502955}" destId="{FAA89E3C-1B0A-45ED-BCF4-8AB953C27B70}" srcOrd="0" destOrd="0" presId="urn:microsoft.com/office/officeart/2005/8/layout/hierarchy6"/>
    <dgm:cxn modelId="{5BDAFB32-4EDC-46FD-BF24-9122D70130C5}" type="presParOf" srcId="{70048286-C7D9-4254-ACF8-71E6A6502955}" destId="{B99672D2-27AB-4A68-AAD5-90B334C1F5D1}" srcOrd="1" destOrd="0" presId="urn:microsoft.com/office/officeart/2005/8/layout/hierarchy6"/>
    <dgm:cxn modelId="{B7A8B84E-6E26-4FD4-A048-ECC3DE822A3E}" type="presParOf" srcId="{B99672D2-27AB-4A68-AAD5-90B334C1F5D1}" destId="{1F9980E7-1015-4868-A4BC-C799F97D281C}" srcOrd="0" destOrd="0" presId="urn:microsoft.com/office/officeart/2005/8/layout/hierarchy6"/>
    <dgm:cxn modelId="{DDF81753-114B-4CA6-8C36-84C16095DF04}" type="presParOf" srcId="{B99672D2-27AB-4A68-AAD5-90B334C1F5D1}" destId="{8B3ED92C-3239-4BFC-90C4-03B5DFDAE2A0}" srcOrd="1" destOrd="0" presId="urn:microsoft.com/office/officeart/2005/8/layout/hierarchy6"/>
    <dgm:cxn modelId="{B80142D7-A5FF-4691-A0FA-CD08F8871EEF}" type="presParOf" srcId="{8B3ED92C-3239-4BFC-90C4-03B5DFDAE2A0}" destId="{74A47509-0CEF-49D2-8B8E-3A726780EF12}" srcOrd="0" destOrd="0" presId="urn:microsoft.com/office/officeart/2005/8/layout/hierarchy6"/>
    <dgm:cxn modelId="{2BAC5909-BE1A-4CE4-936E-CEEC894144C9}" type="presParOf" srcId="{8B3ED92C-3239-4BFC-90C4-03B5DFDAE2A0}" destId="{17B542F9-3459-457E-B6CF-68C8A414B24E}" srcOrd="1" destOrd="0" presId="urn:microsoft.com/office/officeart/2005/8/layout/hierarchy6"/>
    <dgm:cxn modelId="{3675C0C2-DACE-4621-BAEA-F67E4A36E9B3}" type="presParOf" srcId="{17B542F9-3459-457E-B6CF-68C8A414B24E}" destId="{DC70E9F3-4B1C-497C-8BFD-1EDE1A4298DA}" srcOrd="0" destOrd="0" presId="urn:microsoft.com/office/officeart/2005/8/layout/hierarchy6"/>
    <dgm:cxn modelId="{90CED9EA-1E3B-4BFE-8697-A3B894F3432F}" type="presParOf" srcId="{17B542F9-3459-457E-B6CF-68C8A414B24E}" destId="{B3619A64-A7DF-4EAE-ABCD-6211DE31D273}" srcOrd="1" destOrd="0" presId="urn:microsoft.com/office/officeart/2005/8/layout/hierarchy6"/>
    <dgm:cxn modelId="{AE365B6C-18E2-46FE-AFBE-9C7228FE1B74}" type="presParOf" srcId="{8B3ED92C-3239-4BFC-90C4-03B5DFDAE2A0}" destId="{CFC4D1EF-5F04-47B0-9BBC-102E67BABB0E}" srcOrd="2" destOrd="0" presId="urn:microsoft.com/office/officeart/2005/8/layout/hierarchy6"/>
    <dgm:cxn modelId="{7B7FC0DA-6AC9-44A5-AC29-A7E417F2B905}" type="presParOf" srcId="{8B3ED92C-3239-4BFC-90C4-03B5DFDAE2A0}" destId="{88D2D09E-6524-4421-B054-5F0A79571576}" srcOrd="3" destOrd="0" presId="urn:microsoft.com/office/officeart/2005/8/layout/hierarchy6"/>
    <dgm:cxn modelId="{767F7F89-398D-45CD-92B5-546FCFE40AA1}" type="presParOf" srcId="{88D2D09E-6524-4421-B054-5F0A79571576}" destId="{EF6060E6-CE6C-409E-8C34-73C8FB33CE49}" srcOrd="0" destOrd="0" presId="urn:microsoft.com/office/officeart/2005/8/layout/hierarchy6"/>
    <dgm:cxn modelId="{AD733709-898B-45E6-84A4-4DA1902DB213}" type="presParOf" srcId="{88D2D09E-6524-4421-B054-5F0A79571576}" destId="{78731CF5-D5F0-4B76-85BA-A4478A957A5A}" srcOrd="1" destOrd="0" presId="urn:microsoft.com/office/officeart/2005/8/layout/hierarchy6"/>
    <dgm:cxn modelId="{8AF8129A-F62C-400F-BF27-15C6701F94CD}" type="presParOf" srcId="{70048286-C7D9-4254-ACF8-71E6A6502955}" destId="{B169C4AE-CEB0-4A33-905F-E3A6E919B6C6}" srcOrd="2" destOrd="0" presId="urn:microsoft.com/office/officeart/2005/8/layout/hierarchy6"/>
    <dgm:cxn modelId="{1FED658B-96E1-4F26-B64B-EFE0527FD646}" type="presParOf" srcId="{70048286-C7D9-4254-ACF8-71E6A6502955}" destId="{B60F3EA0-757D-4259-AE33-00008CFD3C27}" srcOrd="3" destOrd="0" presId="urn:microsoft.com/office/officeart/2005/8/layout/hierarchy6"/>
    <dgm:cxn modelId="{909690D9-68C5-4763-AEC4-96545845BC57}" type="presParOf" srcId="{B60F3EA0-757D-4259-AE33-00008CFD3C27}" destId="{E6EF1221-2BE6-4C4E-BD2B-B4B0CB332B2B}" srcOrd="0" destOrd="0" presId="urn:microsoft.com/office/officeart/2005/8/layout/hierarchy6"/>
    <dgm:cxn modelId="{F691C6FF-9927-4989-A87D-0D23AD8324F0}" type="presParOf" srcId="{B60F3EA0-757D-4259-AE33-00008CFD3C27}" destId="{AFFDC882-0ECF-4190-BF20-64EA50ABCBE1}" srcOrd="1" destOrd="0" presId="urn:microsoft.com/office/officeart/2005/8/layout/hierarchy6"/>
    <dgm:cxn modelId="{DDFD9B69-939E-438E-906D-0FA3F0362AD7}" type="presParOf" srcId="{70048286-C7D9-4254-ACF8-71E6A6502955}" destId="{7BEC2981-211D-424A-9157-C48649573CDD}" srcOrd="4" destOrd="0" presId="urn:microsoft.com/office/officeart/2005/8/layout/hierarchy6"/>
    <dgm:cxn modelId="{96AD6871-833B-465F-9FD0-74D746FED957}" type="presParOf" srcId="{70048286-C7D9-4254-ACF8-71E6A6502955}" destId="{D8D957B4-930B-45CB-AF20-F951BD930B1C}" srcOrd="5" destOrd="0" presId="urn:microsoft.com/office/officeart/2005/8/layout/hierarchy6"/>
    <dgm:cxn modelId="{035F1687-4913-4646-9D19-563CC49859E1}" type="presParOf" srcId="{D8D957B4-930B-45CB-AF20-F951BD930B1C}" destId="{8CD972C3-BD39-4419-B67D-D95C0158929E}" srcOrd="0" destOrd="0" presId="urn:microsoft.com/office/officeart/2005/8/layout/hierarchy6"/>
    <dgm:cxn modelId="{E6CFDA7A-D86C-4F97-9885-4D48D33A9118}" type="presParOf" srcId="{D8D957B4-930B-45CB-AF20-F951BD930B1C}" destId="{191626AA-BB7A-4930-988D-C37580532BBF}" srcOrd="1" destOrd="0" presId="urn:microsoft.com/office/officeart/2005/8/layout/hierarchy6"/>
    <dgm:cxn modelId="{73FC27C3-1047-47A5-AA5A-9C61E3F76DAB}" type="presParOf" srcId="{70048286-C7D9-4254-ACF8-71E6A6502955}" destId="{ABBADA0A-B32B-48C0-9BF0-2FDEE78F5B38}" srcOrd="6" destOrd="0" presId="urn:microsoft.com/office/officeart/2005/8/layout/hierarchy6"/>
    <dgm:cxn modelId="{4B4001E9-4720-4B28-A43E-448F648F1E01}" type="presParOf" srcId="{70048286-C7D9-4254-ACF8-71E6A6502955}" destId="{9BF49720-9EAF-41E7-9E96-A38F17A5ED4A}" srcOrd="7" destOrd="0" presId="urn:microsoft.com/office/officeart/2005/8/layout/hierarchy6"/>
    <dgm:cxn modelId="{0F70791B-CFE8-47E3-8488-905B72681B49}" type="presParOf" srcId="{9BF49720-9EAF-41E7-9E96-A38F17A5ED4A}" destId="{44656E03-4F8E-45CD-884B-B71A82B81807}" srcOrd="0" destOrd="0" presId="urn:microsoft.com/office/officeart/2005/8/layout/hierarchy6"/>
    <dgm:cxn modelId="{1390E79C-B78D-4DAB-B6BC-FB9F8951390E}" type="presParOf" srcId="{9BF49720-9EAF-41E7-9E96-A38F17A5ED4A}" destId="{C93539A6-6C2E-4DD3-A821-DADD5FAC8C2A}" srcOrd="1" destOrd="0" presId="urn:microsoft.com/office/officeart/2005/8/layout/hierarchy6"/>
    <dgm:cxn modelId="{53BF5F4E-90E1-4762-81A5-F76820E80F14}" type="presParOf" srcId="{70048286-C7D9-4254-ACF8-71E6A6502955}" destId="{E1B1C0CD-BDB0-4698-B564-F712BB925AF9}" srcOrd="8" destOrd="0" presId="urn:microsoft.com/office/officeart/2005/8/layout/hierarchy6"/>
    <dgm:cxn modelId="{9614AB61-7633-4030-9C26-9BD8CADC894E}" type="presParOf" srcId="{70048286-C7D9-4254-ACF8-71E6A6502955}" destId="{40E50718-B7ED-4FED-96B3-AF29DBA3599C}" srcOrd="9" destOrd="0" presId="urn:microsoft.com/office/officeart/2005/8/layout/hierarchy6"/>
    <dgm:cxn modelId="{899666D7-4BD7-4751-8F68-E3F6CE7EA852}" type="presParOf" srcId="{40E50718-B7ED-4FED-96B3-AF29DBA3599C}" destId="{5AEB94DE-F28E-4F5D-B757-CB7FE4AF9F1E}" srcOrd="0" destOrd="0" presId="urn:microsoft.com/office/officeart/2005/8/layout/hierarchy6"/>
    <dgm:cxn modelId="{0A976EC8-8D56-4329-B7BF-8C27F4AF9D5C}" type="presParOf" srcId="{40E50718-B7ED-4FED-96B3-AF29DBA3599C}" destId="{40ED76E8-D840-4789-980A-5A7CB6CDD845}" srcOrd="1" destOrd="0" presId="urn:microsoft.com/office/officeart/2005/8/layout/hierarchy6"/>
    <dgm:cxn modelId="{320E9F27-55F6-4E33-A451-B3FE9926535B}" type="presParOf" srcId="{40ED76E8-D840-4789-980A-5A7CB6CDD845}" destId="{00BA9F6F-D396-4B4D-B2C5-0578D04A0883}" srcOrd="0" destOrd="0" presId="urn:microsoft.com/office/officeart/2005/8/layout/hierarchy6"/>
    <dgm:cxn modelId="{373035EB-AE57-4CFD-A54E-8D0626E0390C}" type="presParOf" srcId="{40ED76E8-D840-4789-980A-5A7CB6CDD845}" destId="{872FD926-D21B-43BA-ADEA-0E34DDC470FC}" srcOrd="1" destOrd="0" presId="urn:microsoft.com/office/officeart/2005/8/layout/hierarchy6"/>
    <dgm:cxn modelId="{44B0AB1A-FEFF-4429-86A1-BC7941C71C53}" type="presParOf" srcId="{872FD926-D21B-43BA-ADEA-0E34DDC470FC}" destId="{446A52FF-901C-4CE5-BDAF-C1A4E0EC08F9}" srcOrd="0" destOrd="0" presId="urn:microsoft.com/office/officeart/2005/8/layout/hierarchy6"/>
    <dgm:cxn modelId="{61386031-2D0A-4B67-866C-BA7A2A13A5FA}" type="presParOf" srcId="{872FD926-D21B-43BA-ADEA-0E34DDC470FC}" destId="{962468C3-2672-4C83-A7CC-4138E31A8BDE}" srcOrd="1" destOrd="0" presId="urn:microsoft.com/office/officeart/2005/8/layout/hierarchy6"/>
    <dgm:cxn modelId="{E8C58300-4F42-4FDC-819B-C1DFBD46AE78}" type="presParOf" srcId="{40ED76E8-D840-4789-980A-5A7CB6CDD845}" destId="{59B00604-DFCB-4719-A322-7B4A25654339}" srcOrd="2" destOrd="0" presId="urn:microsoft.com/office/officeart/2005/8/layout/hierarchy6"/>
    <dgm:cxn modelId="{DB2B2001-9751-4A0B-BF33-974B6C429C56}" type="presParOf" srcId="{40ED76E8-D840-4789-980A-5A7CB6CDD845}" destId="{7F1E4C41-2CFC-469D-A0C8-B65C9CA01277}" srcOrd="3" destOrd="0" presId="urn:microsoft.com/office/officeart/2005/8/layout/hierarchy6"/>
    <dgm:cxn modelId="{D7281A07-1C93-40E1-AA27-F5137C371BD9}" type="presParOf" srcId="{7F1E4C41-2CFC-469D-A0C8-B65C9CA01277}" destId="{B042281E-06E5-44BA-980D-EFD09A990378}" srcOrd="0" destOrd="0" presId="urn:microsoft.com/office/officeart/2005/8/layout/hierarchy6"/>
    <dgm:cxn modelId="{DA21E82C-03D0-4B46-BD3E-CB6671346846}" type="presParOf" srcId="{7F1E4C41-2CFC-469D-A0C8-B65C9CA01277}" destId="{A0317D14-808B-484B-9A4B-798352DFC851}" srcOrd="1" destOrd="0" presId="urn:microsoft.com/office/officeart/2005/8/layout/hierarchy6"/>
    <dgm:cxn modelId="{DD51B546-5E01-43EA-A0FB-E0096AC9B53F}" type="presParOf" srcId="{70048286-C7D9-4254-ACF8-71E6A6502955}" destId="{5296F954-5A72-443D-A554-5955DAC79A02}" srcOrd="10" destOrd="0" presId="urn:microsoft.com/office/officeart/2005/8/layout/hierarchy6"/>
    <dgm:cxn modelId="{2F8D8700-E8DC-477F-A119-B47EBF5304C7}" type="presParOf" srcId="{70048286-C7D9-4254-ACF8-71E6A6502955}" destId="{B82C80BA-0616-4355-8A87-A8A55A26EF6E}" srcOrd="11" destOrd="0" presId="urn:microsoft.com/office/officeart/2005/8/layout/hierarchy6"/>
    <dgm:cxn modelId="{011388E3-6D39-4906-8381-83FFB06871E4}" type="presParOf" srcId="{B82C80BA-0616-4355-8A87-A8A55A26EF6E}" destId="{E33D141E-E157-4608-9CE6-134A1431D139}" srcOrd="0" destOrd="0" presId="urn:microsoft.com/office/officeart/2005/8/layout/hierarchy6"/>
    <dgm:cxn modelId="{93C78D34-C582-416E-BC30-A7390EAAC2EB}" type="presParOf" srcId="{B82C80BA-0616-4355-8A87-A8A55A26EF6E}" destId="{21E45106-42DE-415E-80BF-8BA403A06ACF}" srcOrd="1" destOrd="0" presId="urn:microsoft.com/office/officeart/2005/8/layout/hierarchy6"/>
    <dgm:cxn modelId="{2F0E776D-612F-4903-B0DE-9CC77BB4383B}" type="presParOf" srcId="{D2828D9B-04A8-4A2A-B2D3-76D38278C05E}" destId="{CAC4E56E-01CE-420A-9A21-DFE6E541512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DE047D-B4AB-42FB-988B-C8FE1590132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E5E5B9A-D903-4D86-B162-096D2EC53E85}">
      <dgm:prSet phldrT="[Testo]"/>
      <dgm:spPr/>
      <dgm:t>
        <a:bodyPr/>
        <a:lstStyle/>
        <a:p>
          <a:r>
            <a:rPr lang="it-IT" dirty="0"/>
            <a:t>Digital Marketing</a:t>
          </a:r>
        </a:p>
      </dgm:t>
    </dgm:pt>
    <dgm:pt modelId="{05A1182A-93A2-4B49-8A2B-2DBFCD5D46F8}" type="parTrans" cxnId="{AE7EE080-835D-4B04-8B1F-FDE51668453B}">
      <dgm:prSet/>
      <dgm:spPr/>
      <dgm:t>
        <a:bodyPr/>
        <a:lstStyle/>
        <a:p>
          <a:endParaRPr lang="it-IT"/>
        </a:p>
      </dgm:t>
    </dgm:pt>
    <dgm:pt modelId="{8F80976C-2804-47CF-A0FE-06D69A3B1E71}" type="sibTrans" cxnId="{AE7EE080-835D-4B04-8B1F-FDE51668453B}">
      <dgm:prSet/>
      <dgm:spPr/>
      <dgm:t>
        <a:bodyPr/>
        <a:lstStyle/>
        <a:p>
          <a:endParaRPr lang="it-IT"/>
        </a:p>
      </dgm:t>
    </dgm:pt>
    <dgm:pt modelId="{10E290B9-153C-4964-BFF8-3B2E4D325101}">
      <dgm:prSet phldrT="[Testo]"/>
      <dgm:spPr/>
      <dgm:t>
        <a:bodyPr/>
        <a:lstStyle/>
        <a:p>
          <a:r>
            <a:rPr lang="it-IT" dirty="0"/>
            <a:t>App</a:t>
          </a:r>
        </a:p>
      </dgm:t>
    </dgm:pt>
    <dgm:pt modelId="{B20F2510-A2A0-468C-8156-7D0CB3C178CB}" type="parTrans" cxnId="{EA3E8CF3-5BC2-429C-A44B-F3E0CA6FB380}">
      <dgm:prSet/>
      <dgm:spPr/>
      <dgm:t>
        <a:bodyPr/>
        <a:lstStyle/>
        <a:p>
          <a:endParaRPr lang="it-IT"/>
        </a:p>
      </dgm:t>
    </dgm:pt>
    <dgm:pt modelId="{5B2F9051-33EE-4008-9D6E-3852F0444599}" type="sibTrans" cxnId="{EA3E8CF3-5BC2-429C-A44B-F3E0CA6FB380}">
      <dgm:prSet/>
      <dgm:spPr/>
      <dgm:t>
        <a:bodyPr/>
        <a:lstStyle/>
        <a:p>
          <a:endParaRPr lang="it-IT"/>
        </a:p>
      </dgm:t>
    </dgm:pt>
    <dgm:pt modelId="{AFC7A428-3CBB-4B5F-B68C-332A557A7931}">
      <dgm:prSet phldrT="[Testo]"/>
      <dgm:spPr/>
      <dgm:t>
        <a:bodyPr/>
        <a:lstStyle/>
        <a:p>
          <a:r>
            <a:rPr lang="it-IT" dirty="0"/>
            <a:t>DEM</a:t>
          </a:r>
        </a:p>
      </dgm:t>
    </dgm:pt>
    <dgm:pt modelId="{749BB1C1-CCB3-454E-A9DA-0D3A41587B43}" type="parTrans" cxnId="{703A55D6-75D0-463D-AAF6-157B8071CE4E}">
      <dgm:prSet/>
      <dgm:spPr/>
      <dgm:t>
        <a:bodyPr/>
        <a:lstStyle/>
        <a:p>
          <a:endParaRPr lang="it-IT"/>
        </a:p>
      </dgm:t>
    </dgm:pt>
    <dgm:pt modelId="{C056B961-F76C-4C46-89E3-48E6723AA9DC}" type="sibTrans" cxnId="{703A55D6-75D0-463D-AAF6-157B8071CE4E}">
      <dgm:prSet/>
      <dgm:spPr/>
      <dgm:t>
        <a:bodyPr/>
        <a:lstStyle/>
        <a:p>
          <a:endParaRPr lang="it-IT"/>
        </a:p>
      </dgm:t>
    </dgm:pt>
    <dgm:pt modelId="{54206169-F333-467C-958A-248793C1C6AA}">
      <dgm:prSet phldrT="[Testo]"/>
      <dgm:spPr/>
      <dgm:t>
        <a:bodyPr/>
        <a:lstStyle/>
        <a:p>
          <a:r>
            <a:rPr lang="it-IT" dirty="0"/>
            <a:t>Web Marketing</a:t>
          </a:r>
        </a:p>
      </dgm:t>
    </dgm:pt>
    <dgm:pt modelId="{A8786D3A-8F32-4C62-A412-906A15000DB5}" type="parTrans" cxnId="{96D7899C-5CC0-4CE7-825F-2C1AAB20AECB}">
      <dgm:prSet/>
      <dgm:spPr/>
      <dgm:t>
        <a:bodyPr/>
        <a:lstStyle/>
        <a:p>
          <a:endParaRPr lang="it-IT"/>
        </a:p>
      </dgm:t>
    </dgm:pt>
    <dgm:pt modelId="{40F054FB-608F-43D9-AA94-9CC2FB870B28}" type="sibTrans" cxnId="{96D7899C-5CC0-4CE7-825F-2C1AAB20AECB}">
      <dgm:prSet/>
      <dgm:spPr/>
      <dgm:t>
        <a:bodyPr/>
        <a:lstStyle/>
        <a:p>
          <a:endParaRPr lang="it-IT"/>
        </a:p>
      </dgm:t>
    </dgm:pt>
    <dgm:pt modelId="{F9029B12-16EB-4C8D-8B46-BD31B7B80E18}">
      <dgm:prSet phldrT="[Testo]"/>
      <dgm:spPr/>
      <dgm:t>
        <a:bodyPr/>
        <a:lstStyle/>
        <a:p>
          <a:r>
            <a:rPr lang="it-IT" dirty="0"/>
            <a:t>Content</a:t>
          </a:r>
        </a:p>
      </dgm:t>
    </dgm:pt>
    <dgm:pt modelId="{6DB56D13-4006-4B03-AADC-11A3B7F38B61}" type="parTrans" cxnId="{5123492D-C72C-4F3A-9483-441472303F93}">
      <dgm:prSet/>
      <dgm:spPr/>
      <dgm:t>
        <a:bodyPr/>
        <a:lstStyle/>
        <a:p>
          <a:endParaRPr lang="it-IT"/>
        </a:p>
      </dgm:t>
    </dgm:pt>
    <dgm:pt modelId="{E9E736D8-B52B-423C-86FB-9A00F489011B}" type="sibTrans" cxnId="{5123492D-C72C-4F3A-9483-441472303F93}">
      <dgm:prSet/>
      <dgm:spPr/>
      <dgm:t>
        <a:bodyPr/>
        <a:lstStyle/>
        <a:p>
          <a:endParaRPr lang="it-IT"/>
        </a:p>
      </dgm:t>
    </dgm:pt>
    <dgm:pt modelId="{6E3503F2-208D-417D-962E-E7DFABA1F8AF}">
      <dgm:prSet phldrT="[Testo]"/>
      <dgm:spPr/>
      <dgm:t>
        <a:bodyPr/>
        <a:lstStyle/>
        <a:p>
          <a:r>
            <a:rPr lang="it-IT" dirty="0"/>
            <a:t>Search Engine Marketing</a:t>
          </a:r>
        </a:p>
      </dgm:t>
    </dgm:pt>
    <dgm:pt modelId="{10BF7832-BB6B-4BEA-8773-A539FB4B1ABC}" type="parTrans" cxnId="{784FF73D-D90C-469E-AE8F-E393D0461B8C}">
      <dgm:prSet/>
      <dgm:spPr/>
      <dgm:t>
        <a:bodyPr/>
        <a:lstStyle/>
        <a:p>
          <a:endParaRPr lang="it-IT"/>
        </a:p>
      </dgm:t>
    </dgm:pt>
    <dgm:pt modelId="{300AC64F-C666-4AC0-8980-52B25536C846}" type="sibTrans" cxnId="{784FF73D-D90C-469E-AE8F-E393D0461B8C}">
      <dgm:prSet/>
      <dgm:spPr/>
      <dgm:t>
        <a:bodyPr/>
        <a:lstStyle/>
        <a:p>
          <a:endParaRPr lang="it-IT"/>
        </a:p>
      </dgm:t>
    </dgm:pt>
    <dgm:pt modelId="{448903AF-9D5C-4B0C-BD32-701FCC4D5C99}">
      <dgm:prSet phldrT="[Testo]"/>
      <dgm:spPr/>
      <dgm:t>
        <a:bodyPr/>
        <a:lstStyle/>
        <a:p>
          <a:r>
            <a:rPr lang="it-IT" dirty="0"/>
            <a:t>SEO</a:t>
          </a:r>
        </a:p>
      </dgm:t>
    </dgm:pt>
    <dgm:pt modelId="{20E6D6DF-D0B7-4394-97F0-16FC33B9A35B}" type="parTrans" cxnId="{09AFC451-0EF8-45DD-8118-86B8F71D61CD}">
      <dgm:prSet/>
      <dgm:spPr/>
      <dgm:t>
        <a:bodyPr/>
        <a:lstStyle/>
        <a:p>
          <a:endParaRPr lang="it-IT"/>
        </a:p>
      </dgm:t>
    </dgm:pt>
    <dgm:pt modelId="{8EA538C5-311E-41C6-8A18-C8F564DB6FE8}" type="sibTrans" cxnId="{09AFC451-0EF8-45DD-8118-86B8F71D61CD}">
      <dgm:prSet/>
      <dgm:spPr/>
      <dgm:t>
        <a:bodyPr/>
        <a:lstStyle/>
        <a:p>
          <a:endParaRPr lang="it-IT"/>
        </a:p>
      </dgm:t>
    </dgm:pt>
    <dgm:pt modelId="{01DCCFDC-92FE-4ADF-BD70-29ADAB3F9284}">
      <dgm:prSet phldrT="[Testo]"/>
      <dgm:spPr/>
      <dgm:t>
        <a:bodyPr/>
        <a:lstStyle/>
        <a:p>
          <a:r>
            <a:rPr lang="it-IT" dirty="0"/>
            <a:t>SEA</a:t>
          </a:r>
        </a:p>
      </dgm:t>
    </dgm:pt>
    <dgm:pt modelId="{F8DD467C-227B-4443-B46D-D29661CE322D}" type="parTrans" cxnId="{772BC4D6-5932-4C2A-8F63-CCCC2F9E1EF3}">
      <dgm:prSet/>
      <dgm:spPr/>
      <dgm:t>
        <a:bodyPr/>
        <a:lstStyle/>
        <a:p>
          <a:endParaRPr lang="it-IT"/>
        </a:p>
      </dgm:t>
    </dgm:pt>
    <dgm:pt modelId="{5AF44343-62C5-4CBD-9019-184645932E69}" type="sibTrans" cxnId="{772BC4D6-5932-4C2A-8F63-CCCC2F9E1EF3}">
      <dgm:prSet/>
      <dgm:spPr/>
      <dgm:t>
        <a:bodyPr/>
        <a:lstStyle/>
        <a:p>
          <a:endParaRPr lang="it-IT"/>
        </a:p>
      </dgm:t>
    </dgm:pt>
    <dgm:pt modelId="{EDD98EE1-87C6-444C-B1A8-D5E9E74BFD75}">
      <dgm:prSet phldrT="[Testo]"/>
      <dgm:spPr/>
      <dgm:t>
        <a:bodyPr/>
        <a:lstStyle/>
        <a:p>
          <a:r>
            <a:rPr lang="it-IT" dirty="0"/>
            <a:t>Sito</a:t>
          </a:r>
        </a:p>
      </dgm:t>
    </dgm:pt>
    <dgm:pt modelId="{568A4A59-23EA-448C-B3C7-30443BF697FD}" type="sibTrans" cxnId="{B32E03C7-8478-4A8B-A847-AFBAA054AA19}">
      <dgm:prSet/>
      <dgm:spPr/>
      <dgm:t>
        <a:bodyPr/>
        <a:lstStyle/>
        <a:p>
          <a:endParaRPr lang="it-IT"/>
        </a:p>
      </dgm:t>
    </dgm:pt>
    <dgm:pt modelId="{B81D684C-BC82-40A7-86D7-39073F87B348}" type="parTrans" cxnId="{B32E03C7-8478-4A8B-A847-AFBAA054AA19}">
      <dgm:prSet/>
      <dgm:spPr/>
      <dgm:t>
        <a:bodyPr/>
        <a:lstStyle/>
        <a:p>
          <a:endParaRPr lang="it-IT"/>
        </a:p>
      </dgm:t>
    </dgm:pt>
    <dgm:pt modelId="{5598FCFD-2778-45DF-81B4-B6964A527C5C}">
      <dgm:prSet phldrT="[Testo]"/>
      <dgm:spPr/>
      <dgm:t>
        <a:bodyPr/>
        <a:lstStyle/>
        <a:p>
          <a:r>
            <a:rPr lang="it-IT" dirty="0"/>
            <a:t>Social</a:t>
          </a:r>
        </a:p>
      </dgm:t>
    </dgm:pt>
    <dgm:pt modelId="{A9724C58-DCEC-4D83-9C60-92B85866ECFE}" type="parTrans" cxnId="{7C39464B-6B5D-450D-9130-2FAFE4C89FBC}">
      <dgm:prSet/>
      <dgm:spPr/>
      <dgm:t>
        <a:bodyPr/>
        <a:lstStyle/>
        <a:p>
          <a:endParaRPr lang="it-IT"/>
        </a:p>
      </dgm:t>
    </dgm:pt>
    <dgm:pt modelId="{3AB03FB5-E960-4414-9616-3612C39000DE}" type="sibTrans" cxnId="{7C39464B-6B5D-450D-9130-2FAFE4C89FBC}">
      <dgm:prSet/>
      <dgm:spPr/>
      <dgm:t>
        <a:bodyPr/>
        <a:lstStyle/>
        <a:p>
          <a:endParaRPr lang="it-IT"/>
        </a:p>
      </dgm:t>
    </dgm:pt>
    <dgm:pt modelId="{5C7A32DE-2DAB-4AA4-AA80-AE0262499B7B}">
      <dgm:prSet phldrT="[Testo]"/>
      <dgm:spPr/>
      <dgm:t>
        <a:bodyPr/>
        <a:lstStyle/>
        <a:p>
          <a:r>
            <a:rPr lang="it-IT" dirty="0" err="1"/>
            <a:t>Linkbuilding</a:t>
          </a:r>
          <a:endParaRPr lang="it-IT" dirty="0"/>
        </a:p>
      </dgm:t>
    </dgm:pt>
    <dgm:pt modelId="{7084242A-E6EE-482B-B63B-29C3FBBC90AA}" type="parTrans" cxnId="{6EEB3CE7-0B6D-45EB-8EA6-180CEBA839E4}">
      <dgm:prSet/>
      <dgm:spPr/>
      <dgm:t>
        <a:bodyPr/>
        <a:lstStyle/>
        <a:p>
          <a:endParaRPr lang="it-IT"/>
        </a:p>
      </dgm:t>
    </dgm:pt>
    <dgm:pt modelId="{B1B6E4F9-A687-4D0C-96C5-448E264CA030}" type="sibTrans" cxnId="{6EEB3CE7-0B6D-45EB-8EA6-180CEBA839E4}">
      <dgm:prSet/>
      <dgm:spPr/>
      <dgm:t>
        <a:bodyPr/>
        <a:lstStyle/>
        <a:p>
          <a:endParaRPr lang="it-IT"/>
        </a:p>
      </dgm:t>
    </dgm:pt>
    <dgm:pt modelId="{3342D5A3-8AF7-4F53-A124-A1D05B6EE254}">
      <dgm:prSet phldrT="[Testo]"/>
      <dgm:spPr/>
      <dgm:t>
        <a:bodyPr/>
        <a:lstStyle/>
        <a:p>
          <a:r>
            <a:rPr lang="it-IT" dirty="0"/>
            <a:t>CRM</a:t>
          </a:r>
        </a:p>
      </dgm:t>
    </dgm:pt>
    <dgm:pt modelId="{45FD1742-8A6B-4030-9029-83E0C3211F96}" type="parTrans" cxnId="{8A01C1A9-E3CB-414E-A4E2-6C9BCFED915C}">
      <dgm:prSet/>
      <dgm:spPr/>
      <dgm:t>
        <a:bodyPr/>
        <a:lstStyle/>
        <a:p>
          <a:endParaRPr lang="it-IT"/>
        </a:p>
      </dgm:t>
    </dgm:pt>
    <dgm:pt modelId="{A66AB3EB-CC28-4058-9CCA-AC3F8C2ECB24}" type="sibTrans" cxnId="{8A01C1A9-E3CB-414E-A4E2-6C9BCFED915C}">
      <dgm:prSet/>
      <dgm:spPr/>
      <dgm:t>
        <a:bodyPr/>
        <a:lstStyle/>
        <a:p>
          <a:endParaRPr lang="it-IT"/>
        </a:p>
      </dgm:t>
    </dgm:pt>
    <dgm:pt modelId="{B3B13CA5-45DC-42B0-B061-486AF80F1AA7}" type="pres">
      <dgm:prSet presAssocID="{4DDE047D-B4AB-42FB-988B-C8FE1590132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45F53435-A7B5-4897-86F1-26C0E655C061}" type="pres">
      <dgm:prSet presAssocID="{4DDE047D-B4AB-42FB-988B-C8FE15901320}" presName="outerBox" presStyleCnt="0"/>
      <dgm:spPr/>
    </dgm:pt>
    <dgm:pt modelId="{C6EAACEB-653C-4039-8775-73595853A5B4}" type="pres">
      <dgm:prSet presAssocID="{4DDE047D-B4AB-42FB-988B-C8FE15901320}" presName="outerBoxParent" presStyleLbl="node1" presStyleIdx="0" presStyleCnt="3"/>
      <dgm:spPr/>
    </dgm:pt>
    <dgm:pt modelId="{28F979BE-E571-4C44-8B3B-54E6578ED368}" type="pres">
      <dgm:prSet presAssocID="{4DDE047D-B4AB-42FB-988B-C8FE15901320}" presName="outerBoxChildren" presStyleCnt="0"/>
      <dgm:spPr/>
    </dgm:pt>
    <dgm:pt modelId="{302CB291-C31B-469F-81B8-C59D547977CE}" type="pres">
      <dgm:prSet presAssocID="{10E290B9-153C-4964-BFF8-3B2E4D325101}" presName="oChild" presStyleLbl="fgAcc1" presStyleIdx="0" presStyleCnt="9">
        <dgm:presLayoutVars>
          <dgm:bulletEnabled val="1"/>
        </dgm:presLayoutVars>
      </dgm:prSet>
      <dgm:spPr/>
    </dgm:pt>
    <dgm:pt modelId="{6AFCBEFF-6820-448A-9DAF-CD75522CE903}" type="pres">
      <dgm:prSet presAssocID="{5B2F9051-33EE-4008-9D6E-3852F0444599}" presName="outerSibTrans" presStyleCnt="0"/>
      <dgm:spPr/>
    </dgm:pt>
    <dgm:pt modelId="{8A97D5C3-9299-4145-B770-539B6CCD217F}" type="pres">
      <dgm:prSet presAssocID="{AFC7A428-3CBB-4B5F-B68C-332A557A7931}" presName="oChild" presStyleLbl="fgAcc1" presStyleIdx="1" presStyleCnt="9">
        <dgm:presLayoutVars>
          <dgm:bulletEnabled val="1"/>
        </dgm:presLayoutVars>
      </dgm:prSet>
      <dgm:spPr/>
    </dgm:pt>
    <dgm:pt modelId="{44D219AC-FD37-41C1-BFBE-C4ADD7664953}" type="pres">
      <dgm:prSet presAssocID="{C056B961-F76C-4C46-89E3-48E6723AA9DC}" presName="outerSibTrans" presStyleCnt="0"/>
      <dgm:spPr/>
    </dgm:pt>
    <dgm:pt modelId="{8F23ECCD-B101-48F6-B7F7-4A8CE986B70C}" type="pres">
      <dgm:prSet presAssocID="{3342D5A3-8AF7-4F53-A124-A1D05B6EE254}" presName="oChild" presStyleLbl="fgAcc1" presStyleIdx="2" presStyleCnt="9">
        <dgm:presLayoutVars>
          <dgm:bulletEnabled val="1"/>
        </dgm:presLayoutVars>
      </dgm:prSet>
      <dgm:spPr/>
    </dgm:pt>
    <dgm:pt modelId="{89D20AA7-94BF-4EAB-A987-CBA756B3D69B}" type="pres">
      <dgm:prSet presAssocID="{4DDE047D-B4AB-42FB-988B-C8FE15901320}" presName="middleBox" presStyleCnt="0"/>
      <dgm:spPr/>
    </dgm:pt>
    <dgm:pt modelId="{BF1CD52C-8BC7-4A81-872E-24604D49197C}" type="pres">
      <dgm:prSet presAssocID="{4DDE047D-B4AB-42FB-988B-C8FE15901320}" presName="middleBoxParent" presStyleLbl="node1" presStyleIdx="1" presStyleCnt="3"/>
      <dgm:spPr/>
    </dgm:pt>
    <dgm:pt modelId="{15E6F7EC-0CCB-48C4-8B21-89737329051B}" type="pres">
      <dgm:prSet presAssocID="{4DDE047D-B4AB-42FB-988B-C8FE15901320}" presName="middleBoxChildren" presStyleCnt="0"/>
      <dgm:spPr/>
    </dgm:pt>
    <dgm:pt modelId="{5B2759A9-5A13-4032-B3C2-25EFFC1D0142}" type="pres">
      <dgm:prSet presAssocID="{5C7A32DE-2DAB-4AA4-AA80-AE0262499B7B}" presName="mChild" presStyleLbl="fgAcc1" presStyleIdx="3" presStyleCnt="9">
        <dgm:presLayoutVars>
          <dgm:bulletEnabled val="1"/>
        </dgm:presLayoutVars>
      </dgm:prSet>
      <dgm:spPr/>
    </dgm:pt>
    <dgm:pt modelId="{A030D25E-6028-46D5-823E-15635832911B}" type="pres">
      <dgm:prSet presAssocID="{B1B6E4F9-A687-4D0C-96C5-448E264CA030}" presName="middleSibTrans" presStyleCnt="0"/>
      <dgm:spPr/>
    </dgm:pt>
    <dgm:pt modelId="{F5068A97-E06D-4BDE-8EE1-62CDDFDCDC71}" type="pres">
      <dgm:prSet presAssocID="{F9029B12-16EB-4C8D-8B46-BD31B7B80E18}" presName="mChild" presStyleLbl="fgAcc1" presStyleIdx="4" presStyleCnt="9">
        <dgm:presLayoutVars>
          <dgm:bulletEnabled val="1"/>
        </dgm:presLayoutVars>
      </dgm:prSet>
      <dgm:spPr/>
    </dgm:pt>
    <dgm:pt modelId="{ED4C8F75-80FF-4021-B5D9-2454F7431B2D}" type="pres">
      <dgm:prSet presAssocID="{E9E736D8-B52B-423C-86FB-9A00F489011B}" presName="middleSibTrans" presStyleCnt="0"/>
      <dgm:spPr/>
    </dgm:pt>
    <dgm:pt modelId="{45A0597B-2C27-4CC7-80F8-161B6355AF0D}" type="pres">
      <dgm:prSet presAssocID="{EDD98EE1-87C6-444C-B1A8-D5E9E74BFD75}" presName="mChild" presStyleLbl="fgAcc1" presStyleIdx="5" presStyleCnt="9">
        <dgm:presLayoutVars>
          <dgm:bulletEnabled val="1"/>
        </dgm:presLayoutVars>
      </dgm:prSet>
      <dgm:spPr/>
    </dgm:pt>
    <dgm:pt modelId="{A4849773-04F9-4CBE-BC01-3BEC931D0269}" type="pres">
      <dgm:prSet presAssocID="{568A4A59-23EA-448C-B3C7-30443BF697FD}" presName="middleSibTrans" presStyleCnt="0"/>
      <dgm:spPr/>
    </dgm:pt>
    <dgm:pt modelId="{D88B9841-8432-40F0-AAE6-3CCBEC1A352B}" type="pres">
      <dgm:prSet presAssocID="{5598FCFD-2778-45DF-81B4-B6964A527C5C}" presName="mChild" presStyleLbl="fgAcc1" presStyleIdx="6" presStyleCnt="9">
        <dgm:presLayoutVars>
          <dgm:bulletEnabled val="1"/>
        </dgm:presLayoutVars>
      </dgm:prSet>
      <dgm:spPr/>
    </dgm:pt>
    <dgm:pt modelId="{77789687-4848-4D25-89C0-E4605A897573}" type="pres">
      <dgm:prSet presAssocID="{4DDE047D-B4AB-42FB-988B-C8FE15901320}" presName="centerBox" presStyleCnt="0"/>
      <dgm:spPr/>
    </dgm:pt>
    <dgm:pt modelId="{CA2510BD-CF54-4DEA-8FF2-C1F6DA0DB052}" type="pres">
      <dgm:prSet presAssocID="{4DDE047D-B4AB-42FB-988B-C8FE15901320}" presName="centerBoxParent" presStyleLbl="node1" presStyleIdx="2" presStyleCnt="3"/>
      <dgm:spPr/>
    </dgm:pt>
    <dgm:pt modelId="{11BAF21D-5529-44EE-96D7-A7B74BF8F9AA}" type="pres">
      <dgm:prSet presAssocID="{4DDE047D-B4AB-42FB-988B-C8FE15901320}" presName="centerBoxChildren" presStyleCnt="0"/>
      <dgm:spPr/>
    </dgm:pt>
    <dgm:pt modelId="{EB3D5EC2-4ABD-47FF-9680-790A6D34A448}" type="pres">
      <dgm:prSet presAssocID="{448903AF-9D5C-4B0C-BD32-701FCC4D5C99}" presName="cChild" presStyleLbl="fgAcc1" presStyleIdx="7" presStyleCnt="9">
        <dgm:presLayoutVars>
          <dgm:bulletEnabled val="1"/>
        </dgm:presLayoutVars>
      </dgm:prSet>
      <dgm:spPr/>
    </dgm:pt>
    <dgm:pt modelId="{BB97F462-C406-4041-A286-3E9F9D87FCEA}" type="pres">
      <dgm:prSet presAssocID="{8EA538C5-311E-41C6-8A18-C8F564DB6FE8}" presName="centerSibTrans" presStyleCnt="0"/>
      <dgm:spPr/>
    </dgm:pt>
    <dgm:pt modelId="{7FEA83F3-EDCA-46AB-9EF6-6793E1476230}" type="pres">
      <dgm:prSet presAssocID="{01DCCFDC-92FE-4ADF-BD70-29ADAB3F9284}" presName="cChild" presStyleLbl="fgAcc1" presStyleIdx="8" presStyleCnt="9">
        <dgm:presLayoutVars>
          <dgm:bulletEnabled val="1"/>
        </dgm:presLayoutVars>
      </dgm:prSet>
      <dgm:spPr/>
    </dgm:pt>
  </dgm:ptLst>
  <dgm:cxnLst>
    <dgm:cxn modelId="{C468E701-3509-4559-8DEB-29993FC7EBFE}" type="presOf" srcId="{10E290B9-153C-4964-BFF8-3B2E4D325101}" destId="{302CB291-C31B-469F-81B8-C59D547977CE}" srcOrd="0" destOrd="0" presId="urn:microsoft.com/office/officeart/2005/8/layout/target2"/>
    <dgm:cxn modelId="{162C0E08-0E9D-4BD5-AC1C-F1D56379E9F5}" type="presOf" srcId="{6E3503F2-208D-417D-962E-E7DFABA1F8AF}" destId="{CA2510BD-CF54-4DEA-8FF2-C1F6DA0DB052}" srcOrd="0" destOrd="0" presId="urn:microsoft.com/office/officeart/2005/8/layout/target2"/>
    <dgm:cxn modelId="{5123492D-C72C-4F3A-9483-441472303F93}" srcId="{54206169-F333-467C-958A-248793C1C6AA}" destId="{F9029B12-16EB-4C8D-8B46-BD31B7B80E18}" srcOrd="1" destOrd="0" parTransId="{6DB56D13-4006-4B03-AADC-11A3B7F38B61}" sibTransId="{E9E736D8-B52B-423C-86FB-9A00F489011B}"/>
    <dgm:cxn modelId="{784FF73D-D90C-469E-AE8F-E393D0461B8C}" srcId="{4DDE047D-B4AB-42FB-988B-C8FE15901320}" destId="{6E3503F2-208D-417D-962E-E7DFABA1F8AF}" srcOrd="2" destOrd="0" parTransId="{10BF7832-BB6B-4BEA-8773-A539FB4B1ABC}" sibTransId="{300AC64F-C666-4AC0-8980-52B25536C846}"/>
    <dgm:cxn modelId="{45C72764-0522-4DAE-B636-4FBF9EDB34A9}" type="presOf" srcId="{54206169-F333-467C-958A-248793C1C6AA}" destId="{BF1CD52C-8BC7-4A81-872E-24604D49197C}" srcOrd="0" destOrd="0" presId="urn:microsoft.com/office/officeart/2005/8/layout/target2"/>
    <dgm:cxn modelId="{7C39464B-6B5D-450D-9130-2FAFE4C89FBC}" srcId="{54206169-F333-467C-958A-248793C1C6AA}" destId="{5598FCFD-2778-45DF-81B4-B6964A527C5C}" srcOrd="3" destOrd="0" parTransId="{A9724C58-DCEC-4D83-9C60-92B85866ECFE}" sibTransId="{3AB03FB5-E960-4414-9616-3612C39000DE}"/>
    <dgm:cxn modelId="{AF38A96B-95D6-4192-B99D-2FFC8A792D24}" type="presOf" srcId="{01DCCFDC-92FE-4ADF-BD70-29ADAB3F9284}" destId="{7FEA83F3-EDCA-46AB-9EF6-6793E1476230}" srcOrd="0" destOrd="0" presId="urn:microsoft.com/office/officeart/2005/8/layout/target2"/>
    <dgm:cxn modelId="{DB63934F-06F7-4258-8E74-3F84D69703A2}" type="presOf" srcId="{EDD98EE1-87C6-444C-B1A8-D5E9E74BFD75}" destId="{45A0597B-2C27-4CC7-80F8-161B6355AF0D}" srcOrd="0" destOrd="0" presId="urn:microsoft.com/office/officeart/2005/8/layout/target2"/>
    <dgm:cxn modelId="{09AFC451-0EF8-45DD-8118-86B8F71D61CD}" srcId="{6E3503F2-208D-417D-962E-E7DFABA1F8AF}" destId="{448903AF-9D5C-4B0C-BD32-701FCC4D5C99}" srcOrd="0" destOrd="0" parTransId="{20E6D6DF-D0B7-4394-97F0-16FC33B9A35B}" sibTransId="{8EA538C5-311E-41C6-8A18-C8F564DB6FE8}"/>
    <dgm:cxn modelId="{AE7EE080-835D-4B04-8B1F-FDE51668453B}" srcId="{4DDE047D-B4AB-42FB-988B-C8FE15901320}" destId="{BE5E5B9A-D903-4D86-B162-096D2EC53E85}" srcOrd="0" destOrd="0" parTransId="{05A1182A-93A2-4B49-8A2B-2DBFCD5D46F8}" sibTransId="{8F80976C-2804-47CF-A0FE-06D69A3B1E71}"/>
    <dgm:cxn modelId="{2FD12E8E-A5C6-49C6-B890-EF03294614BD}" type="presOf" srcId="{5C7A32DE-2DAB-4AA4-AA80-AE0262499B7B}" destId="{5B2759A9-5A13-4032-B3C2-25EFFC1D0142}" srcOrd="0" destOrd="0" presId="urn:microsoft.com/office/officeart/2005/8/layout/target2"/>
    <dgm:cxn modelId="{CAA35F92-68E5-40F9-A744-1762D127BDBD}" type="presOf" srcId="{5598FCFD-2778-45DF-81B4-B6964A527C5C}" destId="{D88B9841-8432-40F0-AAE6-3CCBEC1A352B}" srcOrd="0" destOrd="0" presId="urn:microsoft.com/office/officeart/2005/8/layout/target2"/>
    <dgm:cxn modelId="{96D7899C-5CC0-4CE7-825F-2C1AAB20AECB}" srcId="{4DDE047D-B4AB-42FB-988B-C8FE15901320}" destId="{54206169-F333-467C-958A-248793C1C6AA}" srcOrd="1" destOrd="0" parTransId="{A8786D3A-8F32-4C62-A412-906A15000DB5}" sibTransId="{40F054FB-608F-43D9-AA94-9CC2FB870B28}"/>
    <dgm:cxn modelId="{5EC422A5-5052-4DA8-BCB1-979AEE5B26A5}" type="presOf" srcId="{BE5E5B9A-D903-4D86-B162-096D2EC53E85}" destId="{C6EAACEB-653C-4039-8775-73595853A5B4}" srcOrd="0" destOrd="0" presId="urn:microsoft.com/office/officeart/2005/8/layout/target2"/>
    <dgm:cxn modelId="{8A01C1A9-E3CB-414E-A4E2-6C9BCFED915C}" srcId="{BE5E5B9A-D903-4D86-B162-096D2EC53E85}" destId="{3342D5A3-8AF7-4F53-A124-A1D05B6EE254}" srcOrd="2" destOrd="0" parTransId="{45FD1742-8A6B-4030-9029-83E0C3211F96}" sibTransId="{A66AB3EB-CC28-4058-9CCA-AC3F8C2ECB24}"/>
    <dgm:cxn modelId="{B32E03C7-8478-4A8B-A847-AFBAA054AA19}" srcId="{54206169-F333-467C-958A-248793C1C6AA}" destId="{EDD98EE1-87C6-444C-B1A8-D5E9E74BFD75}" srcOrd="2" destOrd="0" parTransId="{B81D684C-BC82-40A7-86D7-39073F87B348}" sibTransId="{568A4A59-23EA-448C-B3C7-30443BF697FD}"/>
    <dgm:cxn modelId="{02AA92D0-EEB9-4690-BA94-DD078A888318}" type="presOf" srcId="{448903AF-9D5C-4B0C-BD32-701FCC4D5C99}" destId="{EB3D5EC2-4ABD-47FF-9680-790A6D34A448}" srcOrd="0" destOrd="0" presId="urn:microsoft.com/office/officeart/2005/8/layout/target2"/>
    <dgm:cxn modelId="{703A55D6-75D0-463D-AAF6-157B8071CE4E}" srcId="{BE5E5B9A-D903-4D86-B162-096D2EC53E85}" destId="{AFC7A428-3CBB-4B5F-B68C-332A557A7931}" srcOrd="1" destOrd="0" parTransId="{749BB1C1-CCB3-454E-A9DA-0D3A41587B43}" sibTransId="{C056B961-F76C-4C46-89E3-48E6723AA9DC}"/>
    <dgm:cxn modelId="{772BC4D6-5932-4C2A-8F63-CCCC2F9E1EF3}" srcId="{6E3503F2-208D-417D-962E-E7DFABA1F8AF}" destId="{01DCCFDC-92FE-4ADF-BD70-29ADAB3F9284}" srcOrd="1" destOrd="0" parTransId="{F8DD467C-227B-4443-B46D-D29661CE322D}" sibTransId="{5AF44343-62C5-4CBD-9019-184645932E69}"/>
    <dgm:cxn modelId="{6EEB3CE7-0B6D-45EB-8EA6-180CEBA839E4}" srcId="{54206169-F333-467C-958A-248793C1C6AA}" destId="{5C7A32DE-2DAB-4AA4-AA80-AE0262499B7B}" srcOrd="0" destOrd="0" parTransId="{7084242A-E6EE-482B-B63B-29C3FBBC90AA}" sibTransId="{B1B6E4F9-A687-4D0C-96C5-448E264CA030}"/>
    <dgm:cxn modelId="{E9CF9CE7-AD55-4E16-88C7-3E804757D53D}" type="presOf" srcId="{AFC7A428-3CBB-4B5F-B68C-332A557A7931}" destId="{8A97D5C3-9299-4145-B770-539B6CCD217F}" srcOrd="0" destOrd="0" presId="urn:microsoft.com/office/officeart/2005/8/layout/target2"/>
    <dgm:cxn modelId="{1CBF47E8-8F26-4301-8D63-C39EA95976ED}" type="presOf" srcId="{F9029B12-16EB-4C8D-8B46-BD31B7B80E18}" destId="{F5068A97-E06D-4BDE-8EE1-62CDDFDCDC71}" srcOrd="0" destOrd="0" presId="urn:microsoft.com/office/officeart/2005/8/layout/target2"/>
    <dgm:cxn modelId="{EA3E8CF3-5BC2-429C-A44B-F3E0CA6FB380}" srcId="{BE5E5B9A-D903-4D86-B162-096D2EC53E85}" destId="{10E290B9-153C-4964-BFF8-3B2E4D325101}" srcOrd="0" destOrd="0" parTransId="{B20F2510-A2A0-468C-8156-7D0CB3C178CB}" sibTransId="{5B2F9051-33EE-4008-9D6E-3852F0444599}"/>
    <dgm:cxn modelId="{C92CDCFA-5649-42B0-85F3-7022DA0D8937}" type="presOf" srcId="{4DDE047D-B4AB-42FB-988B-C8FE15901320}" destId="{B3B13CA5-45DC-42B0-B061-486AF80F1AA7}" srcOrd="0" destOrd="0" presId="urn:microsoft.com/office/officeart/2005/8/layout/target2"/>
    <dgm:cxn modelId="{CD8382FB-E882-4235-9F8C-3AF9D6332686}" type="presOf" srcId="{3342D5A3-8AF7-4F53-A124-A1D05B6EE254}" destId="{8F23ECCD-B101-48F6-B7F7-4A8CE986B70C}" srcOrd="0" destOrd="0" presId="urn:microsoft.com/office/officeart/2005/8/layout/target2"/>
    <dgm:cxn modelId="{2A5824A0-4892-4C43-BF72-AC88F14DA679}" type="presParOf" srcId="{B3B13CA5-45DC-42B0-B061-486AF80F1AA7}" destId="{45F53435-A7B5-4897-86F1-26C0E655C061}" srcOrd="0" destOrd="0" presId="urn:microsoft.com/office/officeart/2005/8/layout/target2"/>
    <dgm:cxn modelId="{FE4F34F2-682A-418D-B528-C7F597365FD4}" type="presParOf" srcId="{45F53435-A7B5-4897-86F1-26C0E655C061}" destId="{C6EAACEB-653C-4039-8775-73595853A5B4}" srcOrd="0" destOrd="0" presId="urn:microsoft.com/office/officeart/2005/8/layout/target2"/>
    <dgm:cxn modelId="{39E358A0-0502-4BFF-8C90-46D030DF948F}" type="presParOf" srcId="{45F53435-A7B5-4897-86F1-26C0E655C061}" destId="{28F979BE-E571-4C44-8B3B-54E6578ED368}" srcOrd="1" destOrd="0" presId="urn:microsoft.com/office/officeart/2005/8/layout/target2"/>
    <dgm:cxn modelId="{1BB43000-B247-416E-AD64-6F1A2E8D77A8}" type="presParOf" srcId="{28F979BE-E571-4C44-8B3B-54E6578ED368}" destId="{302CB291-C31B-469F-81B8-C59D547977CE}" srcOrd="0" destOrd="0" presId="urn:microsoft.com/office/officeart/2005/8/layout/target2"/>
    <dgm:cxn modelId="{104F2831-0773-451F-9599-5812386F6E8B}" type="presParOf" srcId="{28F979BE-E571-4C44-8B3B-54E6578ED368}" destId="{6AFCBEFF-6820-448A-9DAF-CD75522CE903}" srcOrd="1" destOrd="0" presId="urn:microsoft.com/office/officeart/2005/8/layout/target2"/>
    <dgm:cxn modelId="{FD305AC5-08A1-4BC3-BE8C-1BE87EA033E3}" type="presParOf" srcId="{28F979BE-E571-4C44-8B3B-54E6578ED368}" destId="{8A97D5C3-9299-4145-B770-539B6CCD217F}" srcOrd="2" destOrd="0" presId="urn:microsoft.com/office/officeart/2005/8/layout/target2"/>
    <dgm:cxn modelId="{4098CC03-47DA-402E-9550-AB1AE9C1C82F}" type="presParOf" srcId="{28F979BE-E571-4C44-8B3B-54E6578ED368}" destId="{44D219AC-FD37-41C1-BFBE-C4ADD7664953}" srcOrd="3" destOrd="0" presId="urn:microsoft.com/office/officeart/2005/8/layout/target2"/>
    <dgm:cxn modelId="{4B098F2B-EA89-4A0F-BB43-282FF99C4CA9}" type="presParOf" srcId="{28F979BE-E571-4C44-8B3B-54E6578ED368}" destId="{8F23ECCD-B101-48F6-B7F7-4A8CE986B70C}" srcOrd="4" destOrd="0" presId="urn:microsoft.com/office/officeart/2005/8/layout/target2"/>
    <dgm:cxn modelId="{F286E255-FE6F-45BD-AF38-6BDA52860FDC}" type="presParOf" srcId="{B3B13CA5-45DC-42B0-B061-486AF80F1AA7}" destId="{89D20AA7-94BF-4EAB-A987-CBA756B3D69B}" srcOrd="1" destOrd="0" presId="urn:microsoft.com/office/officeart/2005/8/layout/target2"/>
    <dgm:cxn modelId="{B031CFC9-CAB4-4C0D-A1C5-4E4A9544F884}" type="presParOf" srcId="{89D20AA7-94BF-4EAB-A987-CBA756B3D69B}" destId="{BF1CD52C-8BC7-4A81-872E-24604D49197C}" srcOrd="0" destOrd="0" presId="urn:microsoft.com/office/officeart/2005/8/layout/target2"/>
    <dgm:cxn modelId="{9CEA695B-91C9-4AC4-B916-D9A4A88E8C68}" type="presParOf" srcId="{89D20AA7-94BF-4EAB-A987-CBA756B3D69B}" destId="{15E6F7EC-0CCB-48C4-8B21-89737329051B}" srcOrd="1" destOrd="0" presId="urn:microsoft.com/office/officeart/2005/8/layout/target2"/>
    <dgm:cxn modelId="{B760C6DF-6773-498B-94A4-391B731258D1}" type="presParOf" srcId="{15E6F7EC-0CCB-48C4-8B21-89737329051B}" destId="{5B2759A9-5A13-4032-B3C2-25EFFC1D0142}" srcOrd="0" destOrd="0" presId="urn:microsoft.com/office/officeart/2005/8/layout/target2"/>
    <dgm:cxn modelId="{A7AA463F-9E2F-4D69-8AE7-8107EFF1E4EE}" type="presParOf" srcId="{15E6F7EC-0CCB-48C4-8B21-89737329051B}" destId="{A030D25E-6028-46D5-823E-15635832911B}" srcOrd="1" destOrd="0" presId="urn:microsoft.com/office/officeart/2005/8/layout/target2"/>
    <dgm:cxn modelId="{422DEFC2-F438-4FE5-8158-56706688B3F2}" type="presParOf" srcId="{15E6F7EC-0CCB-48C4-8B21-89737329051B}" destId="{F5068A97-E06D-4BDE-8EE1-62CDDFDCDC71}" srcOrd="2" destOrd="0" presId="urn:microsoft.com/office/officeart/2005/8/layout/target2"/>
    <dgm:cxn modelId="{C3943508-FEF5-4863-9868-330912AB78A9}" type="presParOf" srcId="{15E6F7EC-0CCB-48C4-8B21-89737329051B}" destId="{ED4C8F75-80FF-4021-B5D9-2454F7431B2D}" srcOrd="3" destOrd="0" presId="urn:microsoft.com/office/officeart/2005/8/layout/target2"/>
    <dgm:cxn modelId="{D0D79BCC-D690-4993-BC1B-DBBF2A5B35BF}" type="presParOf" srcId="{15E6F7EC-0CCB-48C4-8B21-89737329051B}" destId="{45A0597B-2C27-4CC7-80F8-161B6355AF0D}" srcOrd="4" destOrd="0" presId="urn:microsoft.com/office/officeart/2005/8/layout/target2"/>
    <dgm:cxn modelId="{EF3AE266-124A-48FE-A923-DD2EEEF51965}" type="presParOf" srcId="{15E6F7EC-0CCB-48C4-8B21-89737329051B}" destId="{A4849773-04F9-4CBE-BC01-3BEC931D0269}" srcOrd="5" destOrd="0" presId="urn:microsoft.com/office/officeart/2005/8/layout/target2"/>
    <dgm:cxn modelId="{07832BB1-0F2E-472C-B059-34AB41AD6793}" type="presParOf" srcId="{15E6F7EC-0CCB-48C4-8B21-89737329051B}" destId="{D88B9841-8432-40F0-AAE6-3CCBEC1A352B}" srcOrd="6" destOrd="0" presId="urn:microsoft.com/office/officeart/2005/8/layout/target2"/>
    <dgm:cxn modelId="{5FC3E51C-70F6-4BEF-A681-A31E6057BE66}" type="presParOf" srcId="{B3B13CA5-45DC-42B0-B061-486AF80F1AA7}" destId="{77789687-4848-4D25-89C0-E4605A897573}" srcOrd="2" destOrd="0" presId="urn:microsoft.com/office/officeart/2005/8/layout/target2"/>
    <dgm:cxn modelId="{8DD70AFE-CAF2-4D9B-8792-6FC37D19A56F}" type="presParOf" srcId="{77789687-4848-4D25-89C0-E4605A897573}" destId="{CA2510BD-CF54-4DEA-8FF2-C1F6DA0DB052}" srcOrd="0" destOrd="0" presId="urn:microsoft.com/office/officeart/2005/8/layout/target2"/>
    <dgm:cxn modelId="{B275BD38-44CD-4B9E-ACDB-DCDC0E6C6880}" type="presParOf" srcId="{77789687-4848-4D25-89C0-E4605A897573}" destId="{11BAF21D-5529-44EE-96D7-A7B74BF8F9AA}" srcOrd="1" destOrd="0" presId="urn:microsoft.com/office/officeart/2005/8/layout/target2"/>
    <dgm:cxn modelId="{52B8CB6C-9496-41FC-B06C-11749E81FE53}" type="presParOf" srcId="{11BAF21D-5529-44EE-96D7-A7B74BF8F9AA}" destId="{EB3D5EC2-4ABD-47FF-9680-790A6D34A448}" srcOrd="0" destOrd="0" presId="urn:microsoft.com/office/officeart/2005/8/layout/target2"/>
    <dgm:cxn modelId="{DA189299-091C-4520-AA22-E2EDA512ACC0}" type="presParOf" srcId="{11BAF21D-5529-44EE-96D7-A7B74BF8F9AA}" destId="{BB97F462-C406-4041-A286-3E9F9D87FCEA}" srcOrd="1" destOrd="0" presId="urn:microsoft.com/office/officeart/2005/8/layout/target2"/>
    <dgm:cxn modelId="{83D5BF38-126E-46A6-AA2F-DA2E33FBA5DD}" type="presParOf" srcId="{11BAF21D-5529-44EE-96D7-A7B74BF8F9AA}" destId="{7FEA83F3-EDCA-46AB-9EF6-6793E1476230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C46DE7-DC44-4F35-8D4B-AE0C66F651D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A627BB3-DCEF-4DD6-B1A9-77C84FB69FB9}">
      <dgm:prSet phldrT="[Testo]"/>
      <dgm:spPr/>
      <dgm:t>
        <a:bodyPr/>
        <a:lstStyle/>
        <a:p>
          <a:r>
            <a:rPr lang="it-IT" dirty="0"/>
            <a:t>Acquisizione visitatori</a:t>
          </a:r>
        </a:p>
      </dgm:t>
    </dgm:pt>
    <dgm:pt modelId="{2345A032-E9D9-4C82-A4A9-90D7F9A5BAC4}" type="parTrans" cxnId="{3C3C29BF-67CA-4CF7-A703-7D5F35F980FA}">
      <dgm:prSet/>
      <dgm:spPr/>
      <dgm:t>
        <a:bodyPr/>
        <a:lstStyle/>
        <a:p>
          <a:endParaRPr lang="it-IT"/>
        </a:p>
      </dgm:t>
    </dgm:pt>
    <dgm:pt modelId="{E44F2354-E2D4-4664-941E-0C03326D1204}" type="sibTrans" cxnId="{3C3C29BF-67CA-4CF7-A703-7D5F35F980FA}">
      <dgm:prSet/>
      <dgm:spPr/>
      <dgm:t>
        <a:bodyPr/>
        <a:lstStyle/>
        <a:p>
          <a:endParaRPr lang="it-IT"/>
        </a:p>
      </dgm:t>
    </dgm:pt>
    <dgm:pt modelId="{2920FF72-B1A5-4EF4-B4B5-ACF4F01AC299}">
      <dgm:prSet phldrT="[Testo]"/>
      <dgm:spPr/>
      <dgm:t>
        <a:bodyPr/>
        <a:lstStyle/>
        <a:p>
          <a:r>
            <a:rPr lang="it-IT" dirty="0"/>
            <a:t>Analisi dei dati</a:t>
          </a:r>
        </a:p>
      </dgm:t>
    </dgm:pt>
    <dgm:pt modelId="{ECA6F7FF-708A-4FFF-9FAC-3ECB60848EC3}" type="parTrans" cxnId="{B1524DFE-EAFC-45F2-AB6E-48D751A09F7F}">
      <dgm:prSet/>
      <dgm:spPr/>
      <dgm:t>
        <a:bodyPr/>
        <a:lstStyle/>
        <a:p>
          <a:endParaRPr lang="it-IT"/>
        </a:p>
      </dgm:t>
    </dgm:pt>
    <dgm:pt modelId="{AAA7090C-2CD3-4D23-825F-5400B68FFB95}" type="sibTrans" cxnId="{B1524DFE-EAFC-45F2-AB6E-48D751A09F7F}">
      <dgm:prSet/>
      <dgm:spPr/>
      <dgm:t>
        <a:bodyPr/>
        <a:lstStyle/>
        <a:p>
          <a:endParaRPr lang="it-IT"/>
        </a:p>
      </dgm:t>
    </dgm:pt>
    <dgm:pt modelId="{3B0656F7-60DD-46AF-B38D-761C9C1B094F}">
      <dgm:prSet phldrT="[Testo]"/>
      <dgm:spPr/>
      <dgm:t>
        <a:bodyPr/>
        <a:lstStyle/>
        <a:p>
          <a:r>
            <a:rPr lang="it-IT"/>
            <a:t>Conversione </a:t>
          </a:r>
          <a:r>
            <a:rPr lang="it-IT" dirty="0"/>
            <a:t>dei visitatori</a:t>
          </a:r>
        </a:p>
      </dgm:t>
    </dgm:pt>
    <dgm:pt modelId="{D7C13C45-ECAA-46FB-B984-6A14AF87069E}" type="parTrans" cxnId="{99401F28-4702-4FCD-B06E-E62AFB89E7A6}">
      <dgm:prSet/>
      <dgm:spPr/>
      <dgm:t>
        <a:bodyPr/>
        <a:lstStyle/>
        <a:p>
          <a:endParaRPr lang="it-IT"/>
        </a:p>
      </dgm:t>
    </dgm:pt>
    <dgm:pt modelId="{47EE855E-7CB7-43E0-8119-B14793F4644A}" type="sibTrans" cxnId="{99401F28-4702-4FCD-B06E-E62AFB89E7A6}">
      <dgm:prSet/>
      <dgm:spPr/>
      <dgm:t>
        <a:bodyPr/>
        <a:lstStyle/>
        <a:p>
          <a:endParaRPr lang="it-IT"/>
        </a:p>
      </dgm:t>
    </dgm:pt>
    <dgm:pt modelId="{25DC1227-4310-4710-9500-C8068164378E}" type="pres">
      <dgm:prSet presAssocID="{D2C46DE7-DC44-4F35-8D4B-AE0C66F651D6}" presName="cycle" presStyleCnt="0">
        <dgm:presLayoutVars>
          <dgm:dir/>
          <dgm:resizeHandles val="exact"/>
        </dgm:presLayoutVars>
      </dgm:prSet>
      <dgm:spPr/>
    </dgm:pt>
    <dgm:pt modelId="{365D0823-91DC-4738-B9AF-D2FDE7487058}" type="pres">
      <dgm:prSet presAssocID="{1A627BB3-DCEF-4DD6-B1A9-77C84FB69FB9}" presName="node" presStyleLbl="node1" presStyleIdx="0" presStyleCnt="3">
        <dgm:presLayoutVars>
          <dgm:bulletEnabled val="1"/>
        </dgm:presLayoutVars>
      </dgm:prSet>
      <dgm:spPr/>
    </dgm:pt>
    <dgm:pt modelId="{CDF30F1D-6A79-4F10-90E8-D695C52D72F2}" type="pres">
      <dgm:prSet presAssocID="{E44F2354-E2D4-4664-941E-0C03326D1204}" presName="sibTrans" presStyleLbl="sibTrans2D1" presStyleIdx="0" presStyleCnt="3"/>
      <dgm:spPr/>
    </dgm:pt>
    <dgm:pt modelId="{F68B7A41-D7E5-4AE2-81A7-BFF3402D805F}" type="pres">
      <dgm:prSet presAssocID="{E44F2354-E2D4-4664-941E-0C03326D1204}" presName="connectorText" presStyleLbl="sibTrans2D1" presStyleIdx="0" presStyleCnt="3"/>
      <dgm:spPr/>
    </dgm:pt>
    <dgm:pt modelId="{124887D2-4BE6-47B8-9E14-E94658DE0B63}" type="pres">
      <dgm:prSet presAssocID="{3B0656F7-60DD-46AF-B38D-761C9C1B094F}" presName="node" presStyleLbl="node1" presStyleIdx="1" presStyleCnt="3">
        <dgm:presLayoutVars>
          <dgm:bulletEnabled val="1"/>
        </dgm:presLayoutVars>
      </dgm:prSet>
      <dgm:spPr/>
    </dgm:pt>
    <dgm:pt modelId="{FA035D2C-5CB8-4038-B564-7EC17CAE4464}" type="pres">
      <dgm:prSet presAssocID="{47EE855E-7CB7-43E0-8119-B14793F4644A}" presName="sibTrans" presStyleLbl="sibTrans2D1" presStyleIdx="1" presStyleCnt="3"/>
      <dgm:spPr/>
    </dgm:pt>
    <dgm:pt modelId="{5A49CCFC-1973-4B4B-8873-58EBFF08293A}" type="pres">
      <dgm:prSet presAssocID="{47EE855E-7CB7-43E0-8119-B14793F4644A}" presName="connectorText" presStyleLbl="sibTrans2D1" presStyleIdx="1" presStyleCnt="3"/>
      <dgm:spPr/>
    </dgm:pt>
    <dgm:pt modelId="{38B18A63-3466-4F6D-8187-F516327A0409}" type="pres">
      <dgm:prSet presAssocID="{2920FF72-B1A5-4EF4-B4B5-ACF4F01AC299}" presName="node" presStyleLbl="node1" presStyleIdx="2" presStyleCnt="3">
        <dgm:presLayoutVars>
          <dgm:bulletEnabled val="1"/>
        </dgm:presLayoutVars>
      </dgm:prSet>
      <dgm:spPr/>
    </dgm:pt>
    <dgm:pt modelId="{35D1118A-5932-4BB4-8C2C-AADBE62CF914}" type="pres">
      <dgm:prSet presAssocID="{AAA7090C-2CD3-4D23-825F-5400B68FFB95}" presName="sibTrans" presStyleLbl="sibTrans2D1" presStyleIdx="2" presStyleCnt="3"/>
      <dgm:spPr/>
    </dgm:pt>
    <dgm:pt modelId="{55AC25B4-7AA3-41C2-8EE0-4D1C4A0922A4}" type="pres">
      <dgm:prSet presAssocID="{AAA7090C-2CD3-4D23-825F-5400B68FFB95}" presName="connectorText" presStyleLbl="sibTrans2D1" presStyleIdx="2" presStyleCnt="3"/>
      <dgm:spPr/>
    </dgm:pt>
  </dgm:ptLst>
  <dgm:cxnLst>
    <dgm:cxn modelId="{9A227B1B-B30E-411F-8022-979B28B02A2E}" type="presOf" srcId="{D2C46DE7-DC44-4F35-8D4B-AE0C66F651D6}" destId="{25DC1227-4310-4710-9500-C8068164378E}" srcOrd="0" destOrd="0" presId="urn:microsoft.com/office/officeart/2005/8/layout/cycle2"/>
    <dgm:cxn modelId="{99401F28-4702-4FCD-B06E-E62AFB89E7A6}" srcId="{D2C46DE7-DC44-4F35-8D4B-AE0C66F651D6}" destId="{3B0656F7-60DD-46AF-B38D-761C9C1B094F}" srcOrd="1" destOrd="0" parTransId="{D7C13C45-ECAA-46FB-B984-6A14AF87069E}" sibTransId="{47EE855E-7CB7-43E0-8119-B14793F4644A}"/>
    <dgm:cxn modelId="{E4277D2D-6472-4839-8BB3-CE8FDFD0C472}" type="presOf" srcId="{3B0656F7-60DD-46AF-B38D-761C9C1B094F}" destId="{124887D2-4BE6-47B8-9E14-E94658DE0B63}" srcOrd="0" destOrd="0" presId="urn:microsoft.com/office/officeart/2005/8/layout/cycle2"/>
    <dgm:cxn modelId="{BF4ED73B-B489-4C52-A1AC-B8FAD762B2AF}" type="presOf" srcId="{47EE855E-7CB7-43E0-8119-B14793F4644A}" destId="{5A49CCFC-1973-4B4B-8873-58EBFF08293A}" srcOrd="1" destOrd="0" presId="urn:microsoft.com/office/officeart/2005/8/layout/cycle2"/>
    <dgm:cxn modelId="{2D2D7D4A-310F-42BD-978B-7FC7BE442F7C}" type="presOf" srcId="{E44F2354-E2D4-4664-941E-0C03326D1204}" destId="{CDF30F1D-6A79-4F10-90E8-D695C52D72F2}" srcOrd="0" destOrd="0" presId="urn:microsoft.com/office/officeart/2005/8/layout/cycle2"/>
    <dgm:cxn modelId="{06637350-D122-4DEC-B2B1-C49C6EB4AC62}" type="presOf" srcId="{2920FF72-B1A5-4EF4-B4B5-ACF4F01AC299}" destId="{38B18A63-3466-4F6D-8187-F516327A0409}" srcOrd="0" destOrd="0" presId="urn:microsoft.com/office/officeart/2005/8/layout/cycle2"/>
    <dgm:cxn modelId="{7B6D7485-9521-4E86-B7CD-C995C1DF1B48}" type="presOf" srcId="{1A627BB3-DCEF-4DD6-B1A9-77C84FB69FB9}" destId="{365D0823-91DC-4738-B9AF-D2FDE7487058}" srcOrd="0" destOrd="0" presId="urn:microsoft.com/office/officeart/2005/8/layout/cycle2"/>
    <dgm:cxn modelId="{EB4BB988-6543-4046-A634-BBF42F443214}" type="presOf" srcId="{AAA7090C-2CD3-4D23-825F-5400B68FFB95}" destId="{55AC25B4-7AA3-41C2-8EE0-4D1C4A0922A4}" srcOrd="1" destOrd="0" presId="urn:microsoft.com/office/officeart/2005/8/layout/cycle2"/>
    <dgm:cxn modelId="{5BB39EA2-B6CC-4682-91A2-AA7FAFE02A74}" type="presOf" srcId="{E44F2354-E2D4-4664-941E-0C03326D1204}" destId="{F68B7A41-D7E5-4AE2-81A7-BFF3402D805F}" srcOrd="1" destOrd="0" presId="urn:microsoft.com/office/officeart/2005/8/layout/cycle2"/>
    <dgm:cxn modelId="{7478EBAB-9904-4751-9537-E21EB7E5A126}" type="presOf" srcId="{AAA7090C-2CD3-4D23-825F-5400B68FFB95}" destId="{35D1118A-5932-4BB4-8C2C-AADBE62CF914}" srcOrd="0" destOrd="0" presId="urn:microsoft.com/office/officeart/2005/8/layout/cycle2"/>
    <dgm:cxn modelId="{3C3C29BF-67CA-4CF7-A703-7D5F35F980FA}" srcId="{D2C46DE7-DC44-4F35-8D4B-AE0C66F651D6}" destId="{1A627BB3-DCEF-4DD6-B1A9-77C84FB69FB9}" srcOrd="0" destOrd="0" parTransId="{2345A032-E9D9-4C82-A4A9-90D7F9A5BAC4}" sibTransId="{E44F2354-E2D4-4664-941E-0C03326D1204}"/>
    <dgm:cxn modelId="{7A8531FD-EE97-4B0B-B8A2-CFBDC12C1404}" type="presOf" srcId="{47EE855E-7CB7-43E0-8119-B14793F4644A}" destId="{FA035D2C-5CB8-4038-B564-7EC17CAE4464}" srcOrd="0" destOrd="0" presId="urn:microsoft.com/office/officeart/2005/8/layout/cycle2"/>
    <dgm:cxn modelId="{B1524DFE-EAFC-45F2-AB6E-48D751A09F7F}" srcId="{D2C46DE7-DC44-4F35-8D4B-AE0C66F651D6}" destId="{2920FF72-B1A5-4EF4-B4B5-ACF4F01AC299}" srcOrd="2" destOrd="0" parTransId="{ECA6F7FF-708A-4FFF-9FAC-3ECB60848EC3}" sibTransId="{AAA7090C-2CD3-4D23-825F-5400B68FFB95}"/>
    <dgm:cxn modelId="{2F4BFDF3-CB53-4EC0-A7BC-319BA97D9628}" type="presParOf" srcId="{25DC1227-4310-4710-9500-C8068164378E}" destId="{365D0823-91DC-4738-B9AF-D2FDE7487058}" srcOrd="0" destOrd="0" presId="urn:microsoft.com/office/officeart/2005/8/layout/cycle2"/>
    <dgm:cxn modelId="{3EFD94EE-271A-4094-82E0-DC32DD8F5C88}" type="presParOf" srcId="{25DC1227-4310-4710-9500-C8068164378E}" destId="{CDF30F1D-6A79-4F10-90E8-D695C52D72F2}" srcOrd="1" destOrd="0" presId="urn:microsoft.com/office/officeart/2005/8/layout/cycle2"/>
    <dgm:cxn modelId="{855480B4-A124-4053-80BC-2FE4ECE152B1}" type="presParOf" srcId="{CDF30F1D-6A79-4F10-90E8-D695C52D72F2}" destId="{F68B7A41-D7E5-4AE2-81A7-BFF3402D805F}" srcOrd="0" destOrd="0" presId="urn:microsoft.com/office/officeart/2005/8/layout/cycle2"/>
    <dgm:cxn modelId="{EEDF3490-CEEB-43C9-B781-AA3E299C5AD8}" type="presParOf" srcId="{25DC1227-4310-4710-9500-C8068164378E}" destId="{124887D2-4BE6-47B8-9E14-E94658DE0B63}" srcOrd="2" destOrd="0" presId="urn:microsoft.com/office/officeart/2005/8/layout/cycle2"/>
    <dgm:cxn modelId="{BA7801BF-6A8B-4F59-B3B1-75702C5E9E4A}" type="presParOf" srcId="{25DC1227-4310-4710-9500-C8068164378E}" destId="{FA035D2C-5CB8-4038-B564-7EC17CAE4464}" srcOrd="3" destOrd="0" presId="urn:microsoft.com/office/officeart/2005/8/layout/cycle2"/>
    <dgm:cxn modelId="{BEE53216-CB4D-457C-92DF-B98387C8E284}" type="presParOf" srcId="{FA035D2C-5CB8-4038-B564-7EC17CAE4464}" destId="{5A49CCFC-1973-4B4B-8873-58EBFF08293A}" srcOrd="0" destOrd="0" presId="urn:microsoft.com/office/officeart/2005/8/layout/cycle2"/>
    <dgm:cxn modelId="{13CDFF8C-7824-4E77-9659-F8EB5B030567}" type="presParOf" srcId="{25DC1227-4310-4710-9500-C8068164378E}" destId="{38B18A63-3466-4F6D-8187-F516327A0409}" srcOrd="4" destOrd="0" presId="urn:microsoft.com/office/officeart/2005/8/layout/cycle2"/>
    <dgm:cxn modelId="{E0313192-28E2-4412-A740-7EAF6D8A7562}" type="presParOf" srcId="{25DC1227-4310-4710-9500-C8068164378E}" destId="{35D1118A-5932-4BB4-8C2C-AADBE62CF914}" srcOrd="5" destOrd="0" presId="urn:microsoft.com/office/officeart/2005/8/layout/cycle2"/>
    <dgm:cxn modelId="{16095ABC-276E-4EE0-9867-44D8074F75D7}" type="presParOf" srcId="{35D1118A-5932-4BB4-8C2C-AADBE62CF914}" destId="{55AC25B4-7AA3-41C2-8EE0-4D1C4A0922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9C83B-FF1B-4E19-9A34-560586099169}">
      <dsp:nvSpPr>
        <dsp:cNvPr id="0" name=""/>
        <dsp:cNvSpPr/>
      </dsp:nvSpPr>
      <dsp:spPr>
        <a:xfrm>
          <a:off x="4866991" y="521035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Digital Marketing</a:t>
          </a:r>
        </a:p>
      </dsp:txBody>
      <dsp:txXfrm>
        <a:off x="4891354" y="545398"/>
        <a:ext cx="1199021" cy="783105"/>
      </dsp:txXfrm>
    </dsp:sp>
    <dsp:sp modelId="{FAA89E3C-1B0A-45ED-BCF4-8AB953C27B70}">
      <dsp:nvSpPr>
        <dsp:cNvPr id="0" name=""/>
        <dsp:cNvSpPr/>
      </dsp:nvSpPr>
      <dsp:spPr>
        <a:xfrm>
          <a:off x="1435685" y="1352867"/>
          <a:ext cx="4055179" cy="332732"/>
        </a:xfrm>
        <a:custGeom>
          <a:avLst/>
          <a:gdLst/>
          <a:ahLst/>
          <a:cxnLst/>
          <a:rect l="0" t="0" r="0" b="0"/>
          <a:pathLst>
            <a:path>
              <a:moveTo>
                <a:pt x="4055179" y="0"/>
              </a:moveTo>
              <a:lnTo>
                <a:pt x="4055179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980E7-1015-4868-A4BC-C799F97D281C}">
      <dsp:nvSpPr>
        <dsp:cNvPr id="0" name=""/>
        <dsp:cNvSpPr/>
      </dsp:nvSpPr>
      <dsp:spPr>
        <a:xfrm>
          <a:off x="811811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it-IT" sz="1500" kern="1200" dirty="0"/>
            <a:t>SEO (Search Engine </a:t>
          </a:r>
          <a:r>
            <a:rPr lang="it-IT" sz="1500" kern="1200" dirty="0" err="1"/>
            <a:t>Optimization</a:t>
          </a:r>
          <a:r>
            <a:rPr lang="it-IT" sz="1500" kern="1200" dirty="0"/>
            <a:t>)</a:t>
          </a:r>
        </a:p>
      </dsp:txBody>
      <dsp:txXfrm>
        <a:off x="836174" y="1709963"/>
        <a:ext cx="1199021" cy="783105"/>
      </dsp:txXfrm>
    </dsp:sp>
    <dsp:sp modelId="{74A47509-0CEF-49D2-8B8E-3A726780EF12}">
      <dsp:nvSpPr>
        <dsp:cNvPr id="0" name=""/>
        <dsp:cNvSpPr/>
      </dsp:nvSpPr>
      <dsp:spPr>
        <a:xfrm>
          <a:off x="624649" y="2517431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811035" y="0"/>
              </a:moveTo>
              <a:lnTo>
                <a:pt x="811035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70E9F3-4B1C-497C-8BFD-1EDE1A4298DA}">
      <dsp:nvSpPr>
        <dsp:cNvPr id="0" name=""/>
        <dsp:cNvSpPr/>
      </dsp:nvSpPr>
      <dsp:spPr>
        <a:xfrm>
          <a:off x="775" y="2850164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 err="1"/>
            <a:t>onsite</a:t>
          </a:r>
          <a:endParaRPr lang="it-IT" sz="1500" kern="1200" dirty="0"/>
        </a:p>
      </dsp:txBody>
      <dsp:txXfrm>
        <a:off x="25138" y="2874527"/>
        <a:ext cx="1199021" cy="783105"/>
      </dsp:txXfrm>
    </dsp:sp>
    <dsp:sp modelId="{CFC4D1EF-5F04-47B0-9BBC-102E67BABB0E}">
      <dsp:nvSpPr>
        <dsp:cNvPr id="0" name=""/>
        <dsp:cNvSpPr/>
      </dsp:nvSpPr>
      <dsp:spPr>
        <a:xfrm>
          <a:off x="1435685" y="2517431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811035" y="166366"/>
              </a:lnTo>
              <a:lnTo>
                <a:pt x="811035" y="33273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6060E6-CE6C-409E-8C34-73C8FB33CE49}">
      <dsp:nvSpPr>
        <dsp:cNvPr id="0" name=""/>
        <dsp:cNvSpPr/>
      </dsp:nvSpPr>
      <dsp:spPr>
        <a:xfrm>
          <a:off x="1622847" y="2850164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 err="1"/>
            <a:t>offsite</a:t>
          </a:r>
          <a:endParaRPr lang="it-IT" sz="1500" kern="1200" dirty="0"/>
        </a:p>
      </dsp:txBody>
      <dsp:txXfrm>
        <a:off x="1647210" y="2874527"/>
        <a:ext cx="1199021" cy="783105"/>
      </dsp:txXfrm>
    </dsp:sp>
    <dsp:sp modelId="{B169C4AE-CEB0-4A33-905F-E3A6E919B6C6}">
      <dsp:nvSpPr>
        <dsp:cNvPr id="0" name=""/>
        <dsp:cNvSpPr/>
      </dsp:nvSpPr>
      <dsp:spPr>
        <a:xfrm>
          <a:off x="3057757" y="1352867"/>
          <a:ext cx="2433107" cy="332732"/>
        </a:xfrm>
        <a:custGeom>
          <a:avLst/>
          <a:gdLst/>
          <a:ahLst/>
          <a:cxnLst/>
          <a:rect l="0" t="0" r="0" b="0"/>
          <a:pathLst>
            <a:path>
              <a:moveTo>
                <a:pt x="2433107" y="0"/>
              </a:moveTo>
              <a:lnTo>
                <a:pt x="2433107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EF1221-2BE6-4C4E-BD2B-B4B0CB332B2B}">
      <dsp:nvSpPr>
        <dsp:cNvPr id="0" name=""/>
        <dsp:cNvSpPr/>
      </dsp:nvSpPr>
      <dsp:spPr>
        <a:xfrm>
          <a:off x="2433883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it-IT" sz="1500" kern="1200" dirty="0"/>
            <a:t>SEA (Search Engine Advertising)</a:t>
          </a:r>
        </a:p>
      </dsp:txBody>
      <dsp:txXfrm>
        <a:off x="2458246" y="1709963"/>
        <a:ext cx="1199021" cy="783105"/>
      </dsp:txXfrm>
    </dsp:sp>
    <dsp:sp modelId="{7BEC2981-211D-424A-9157-C48649573CDD}">
      <dsp:nvSpPr>
        <dsp:cNvPr id="0" name=""/>
        <dsp:cNvSpPr/>
      </dsp:nvSpPr>
      <dsp:spPr>
        <a:xfrm>
          <a:off x="4679829" y="1352867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811035" y="0"/>
              </a:moveTo>
              <a:lnTo>
                <a:pt x="811035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D972C3-BD39-4419-B67D-D95C0158929E}">
      <dsp:nvSpPr>
        <dsp:cNvPr id="0" name=""/>
        <dsp:cNvSpPr/>
      </dsp:nvSpPr>
      <dsp:spPr>
        <a:xfrm>
          <a:off x="4055955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Social Marketing</a:t>
          </a:r>
        </a:p>
      </dsp:txBody>
      <dsp:txXfrm>
        <a:off x="4080318" y="1709963"/>
        <a:ext cx="1199021" cy="783105"/>
      </dsp:txXfrm>
    </dsp:sp>
    <dsp:sp modelId="{ABBADA0A-B32B-48C0-9BF0-2FDEE78F5B38}">
      <dsp:nvSpPr>
        <dsp:cNvPr id="0" name=""/>
        <dsp:cNvSpPr/>
      </dsp:nvSpPr>
      <dsp:spPr>
        <a:xfrm>
          <a:off x="5490865" y="1352867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811035" y="166366"/>
              </a:lnTo>
              <a:lnTo>
                <a:pt x="811035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56E03-4F8E-45CD-884B-B71A82B81807}">
      <dsp:nvSpPr>
        <dsp:cNvPr id="0" name=""/>
        <dsp:cNvSpPr/>
      </dsp:nvSpPr>
      <dsp:spPr>
        <a:xfrm>
          <a:off x="5678027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DEM (Direct Email Marketing)</a:t>
          </a:r>
        </a:p>
      </dsp:txBody>
      <dsp:txXfrm>
        <a:off x="5702390" y="1709963"/>
        <a:ext cx="1199021" cy="783105"/>
      </dsp:txXfrm>
    </dsp:sp>
    <dsp:sp modelId="{E1B1C0CD-BDB0-4698-B564-F712BB925AF9}">
      <dsp:nvSpPr>
        <dsp:cNvPr id="0" name=""/>
        <dsp:cNvSpPr/>
      </dsp:nvSpPr>
      <dsp:spPr>
        <a:xfrm>
          <a:off x="5490865" y="1352867"/>
          <a:ext cx="2433107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2433107" y="166366"/>
              </a:lnTo>
              <a:lnTo>
                <a:pt x="2433107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B94DE-F28E-4F5D-B757-CB7FE4AF9F1E}">
      <dsp:nvSpPr>
        <dsp:cNvPr id="0" name=""/>
        <dsp:cNvSpPr/>
      </dsp:nvSpPr>
      <dsp:spPr>
        <a:xfrm>
          <a:off x="7300099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Integrazione</a:t>
          </a:r>
        </a:p>
      </dsp:txBody>
      <dsp:txXfrm>
        <a:off x="7324462" y="1709963"/>
        <a:ext cx="1199021" cy="783105"/>
      </dsp:txXfrm>
    </dsp:sp>
    <dsp:sp modelId="{00BA9F6F-D396-4B4D-B2C5-0578D04A0883}">
      <dsp:nvSpPr>
        <dsp:cNvPr id="0" name=""/>
        <dsp:cNvSpPr/>
      </dsp:nvSpPr>
      <dsp:spPr>
        <a:xfrm>
          <a:off x="7112937" y="2517431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811035" y="0"/>
              </a:moveTo>
              <a:lnTo>
                <a:pt x="811035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A52FF-901C-4CE5-BDAF-C1A4E0EC08F9}">
      <dsp:nvSpPr>
        <dsp:cNvPr id="0" name=""/>
        <dsp:cNvSpPr/>
      </dsp:nvSpPr>
      <dsp:spPr>
        <a:xfrm>
          <a:off x="6489063" y="2850164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online-offline</a:t>
          </a:r>
        </a:p>
      </dsp:txBody>
      <dsp:txXfrm>
        <a:off x="6513426" y="2874527"/>
        <a:ext cx="1199021" cy="783105"/>
      </dsp:txXfrm>
    </dsp:sp>
    <dsp:sp modelId="{59B00604-DFCB-4719-A322-7B4A25654339}">
      <dsp:nvSpPr>
        <dsp:cNvPr id="0" name=""/>
        <dsp:cNvSpPr/>
      </dsp:nvSpPr>
      <dsp:spPr>
        <a:xfrm>
          <a:off x="7923973" y="2517431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811035" y="166366"/>
              </a:lnTo>
              <a:lnTo>
                <a:pt x="811035" y="33273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2281E-06E5-44BA-980D-EFD09A990378}">
      <dsp:nvSpPr>
        <dsp:cNvPr id="0" name=""/>
        <dsp:cNvSpPr/>
      </dsp:nvSpPr>
      <dsp:spPr>
        <a:xfrm>
          <a:off x="8111135" y="2850164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online-online</a:t>
          </a:r>
        </a:p>
      </dsp:txBody>
      <dsp:txXfrm>
        <a:off x="8135498" y="2874527"/>
        <a:ext cx="1199021" cy="783105"/>
      </dsp:txXfrm>
    </dsp:sp>
    <dsp:sp modelId="{5296F954-5A72-443D-A554-5955DAC79A02}">
      <dsp:nvSpPr>
        <dsp:cNvPr id="0" name=""/>
        <dsp:cNvSpPr/>
      </dsp:nvSpPr>
      <dsp:spPr>
        <a:xfrm>
          <a:off x="5490865" y="1352867"/>
          <a:ext cx="4055179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4055179" y="166366"/>
              </a:lnTo>
              <a:lnTo>
                <a:pt x="4055179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D141E-E157-4608-9CE6-134A1431D139}">
      <dsp:nvSpPr>
        <dsp:cNvPr id="0" name=""/>
        <dsp:cNvSpPr/>
      </dsp:nvSpPr>
      <dsp:spPr>
        <a:xfrm>
          <a:off x="8922171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Analisi dati</a:t>
          </a:r>
        </a:p>
      </dsp:txBody>
      <dsp:txXfrm>
        <a:off x="8946534" y="1709963"/>
        <a:ext cx="1199021" cy="7831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EAACEB-653C-4039-8775-73595853A5B4}">
      <dsp:nvSpPr>
        <dsp:cNvPr id="0" name=""/>
        <dsp:cNvSpPr/>
      </dsp:nvSpPr>
      <dsp:spPr>
        <a:xfrm>
          <a:off x="0" y="0"/>
          <a:ext cx="9906000" cy="4321908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3354281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/>
            <a:t>Digital Marketing</a:t>
          </a:r>
        </a:p>
      </dsp:txBody>
      <dsp:txXfrm>
        <a:off x="107597" y="107597"/>
        <a:ext cx="9690806" cy="4106714"/>
      </dsp:txXfrm>
    </dsp:sp>
    <dsp:sp modelId="{302CB291-C31B-469F-81B8-C59D547977CE}">
      <dsp:nvSpPr>
        <dsp:cNvPr id="0" name=""/>
        <dsp:cNvSpPr/>
      </dsp:nvSpPr>
      <dsp:spPr>
        <a:xfrm>
          <a:off x="247650" y="1080477"/>
          <a:ext cx="1485900" cy="97643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App</a:t>
          </a:r>
        </a:p>
      </dsp:txBody>
      <dsp:txXfrm>
        <a:off x="277679" y="1110506"/>
        <a:ext cx="1425842" cy="916380"/>
      </dsp:txXfrm>
    </dsp:sp>
    <dsp:sp modelId="{8A97D5C3-9299-4145-B770-539B6CCD217F}">
      <dsp:nvSpPr>
        <dsp:cNvPr id="0" name=""/>
        <dsp:cNvSpPr/>
      </dsp:nvSpPr>
      <dsp:spPr>
        <a:xfrm>
          <a:off x="247650" y="2104873"/>
          <a:ext cx="1485900" cy="97643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DEM</a:t>
          </a:r>
        </a:p>
      </dsp:txBody>
      <dsp:txXfrm>
        <a:off x="277679" y="2134902"/>
        <a:ext cx="1425842" cy="916380"/>
      </dsp:txXfrm>
    </dsp:sp>
    <dsp:sp modelId="{8F23ECCD-B101-48F6-B7F7-4A8CE986B70C}">
      <dsp:nvSpPr>
        <dsp:cNvPr id="0" name=""/>
        <dsp:cNvSpPr/>
      </dsp:nvSpPr>
      <dsp:spPr>
        <a:xfrm>
          <a:off x="247650" y="3129270"/>
          <a:ext cx="1485900" cy="97643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CRM</a:t>
          </a:r>
        </a:p>
      </dsp:txBody>
      <dsp:txXfrm>
        <a:off x="277679" y="3159299"/>
        <a:ext cx="1425842" cy="916380"/>
      </dsp:txXfrm>
    </dsp:sp>
    <dsp:sp modelId="{BF1CD52C-8BC7-4A81-872E-24604D49197C}">
      <dsp:nvSpPr>
        <dsp:cNvPr id="0" name=""/>
        <dsp:cNvSpPr/>
      </dsp:nvSpPr>
      <dsp:spPr>
        <a:xfrm>
          <a:off x="1981200" y="1080477"/>
          <a:ext cx="7677150" cy="3025335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921088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/>
            <a:t>Web Marketing</a:t>
          </a:r>
        </a:p>
      </dsp:txBody>
      <dsp:txXfrm>
        <a:off x="2074239" y="1173516"/>
        <a:ext cx="7491072" cy="2839257"/>
      </dsp:txXfrm>
    </dsp:sp>
    <dsp:sp modelId="{5B2759A9-5A13-4032-B3C2-25EFFC1D0142}">
      <dsp:nvSpPr>
        <dsp:cNvPr id="0" name=""/>
        <dsp:cNvSpPr/>
      </dsp:nvSpPr>
      <dsp:spPr>
        <a:xfrm>
          <a:off x="2173128" y="2139344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 err="1"/>
            <a:t>Linkbuilding</a:t>
          </a:r>
          <a:endParaRPr lang="it-IT" sz="1900" kern="1200" dirty="0"/>
        </a:p>
      </dsp:txBody>
      <dsp:txXfrm>
        <a:off x="2185693" y="2151909"/>
        <a:ext cx="1510300" cy="383430"/>
      </dsp:txXfrm>
    </dsp:sp>
    <dsp:sp modelId="{F5068A97-E06D-4BDE-8EE1-62CDDFDCDC71}">
      <dsp:nvSpPr>
        <dsp:cNvPr id="0" name=""/>
        <dsp:cNvSpPr/>
      </dsp:nvSpPr>
      <dsp:spPr>
        <a:xfrm>
          <a:off x="2173128" y="2582803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Content</a:t>
          </a:r>
        </a:p>
      </dsp:txBody>
      <dsp:txXfrm>
        <a:off x="2185693" y="2595368"/>
        <a:ext cx="1510300" cy="383430"/>
      </dsp:txXfrm>
    </dsp:sp>
    <dsp:sp modelId="{45A0597B-2C27-4CC7-80F8-161B6355AF0D}">
      <dsp:nvSpPr>
        <dsp:cNvPr id="0" name=""/>
        <dsp:cNvSpPr/>
      </dsp:nvSpPr>
      <dsp:spPr>
        <a:xfrm>
          <a:off x="2173128" y="3026262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Sito</a:t>
          </a:r>
        </a:p>
      </dsp:txBody>
      <dsp:txXfrm>
        <a:off x="2185693" y="3038827"/>
        <a:ext cx="1510300" cy="383430"/>
      </dsp:txXfrm>
    </dsp:sp>
    <dsp:sp modelId="{D88B9841-8432-40F0-AAE6-3CCBEC1A352B}">
      <dsp:nvSpPr>
        <dsp:cNvPr id="0" name=""/>
        <dsp:cNvSpPr/>
      </dsp:nvSpPr>
      <dsp:spPr>
        <a:xfrm>
          <a:off x="2173128" y="3469721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Social</a:t>
          </a:r>
        </a:p>
      </dsp:txBody>
      <dsp:txXfrm>
        <a:off x="2185693" y="3482286"/>
        <a:ext cx="1510300" cy="383430"/>
      </dsp:txXfrm>
    </dsp:sp>
    <dsp:sp modelId="{CA2510BD-CF54-4DEA-8FF2-C1F6DA0DB052}">
      <dsp:nvSpPr>
        <dsp:cNvPr id="0" name=""/>
        <dsp:cNvSpPr/>
      </dsp:nvSpPr>
      <dsp:spPr>
        <a:xfrm>
          <a:off x="3912870" y="2160954"/>
          <a:ext cx="5497830" cy="1728763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975791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/>
            <a:t>Search Engine Marketing</a:t>
          </a:r>
        </a:p>
      </dsp:txBody>
      <dsp:txXfrm>
        <a:off x="3966035" y="2214119"/>
        <a:ext cx="5391500" cy="1622433"/>
      </dsp:txXfrm>
    </dsp:sp>
    <dsp:sp modelId="{EB3D5EC2-4ABD-47FF-9680-790A6D34A448}">
      <dsp:nvSpPr>
        <dsp:cNvPr id="0" name=""/>
        <dsp:cNvSpPr/>
      </dsp:nvSpPr>
      <dsp:spPr>
        <a:xfrm>
          <a:off x="4050315" y="2938897"/>
          <a:ext cx="2573215" cy="77794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SEO</a:t>
          </a:r>
        </a:p>
      </dsp:txBody>
      <dsp:txXfrm>
        <a:off x="4074239" y="2962821"/>
        <a:ext cx="2525367" cy="730095"/>
      </dsp:txXfrm>
    </dsp:sp>
    <dsp:sp modelId="{7FEA83F3-EDCA-46AB-9EF6-6793E1476230}">
      <dsp:nvSpPr>
        <dsp:cNvPr id="0" name=""/>
        <dsp:cNvSpPr/>
      </dsp:nvSpPr>
      <dsp:spPr>
        <a:xfrm>
          <a:off x="6696737" y="2938897"/>
          <a:ext cx="2573215" cy="77794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SEA</a:t>
          </a:r>
        </a:p>
      </dsp:txBody>
      <dsp:txXfrm>
        <a:off x="6720661" y="2962821"/>
        <a:ext cx="2525367" cy="7300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5D0823-91DC-4738-B9AF-D2FDE7487058}">
      <dsp:nvSpPr>
        <dsp:cNvPr id="0" name=""/>
        <dsp:cNvSpPr/>
      </dsp:nvSpPr>
      <dsp:spPr>
        <a:xfrm>
          <a:off x="4183930" y="584"/>
          <a:ext cx="1538138" cy="1538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Acquisizione visitatori</a:t>
          </a:r>
        </a:p>
      </dsp:txBody>
      <dsp:txXfrm>
        <a:off x="4409185" y="225839"/>
        <a:ext cx="1087628" cy="1087628"/>
      </dsp:txXfrm>
    </dsp:sp>
    <dsp:sp modelId="{CDF30F1D-6A79-4F10-90E8-D695C52D72F2}">
      <dsp:nvSpPr>
        <dsp:cNvPr id="0" name=""/>
        <dsp:cNvSpPr/>
      </dsp:nvSpPr>
      <dsp:spPr>
        <a:xfrm rot="3600000">
          <a:off x="5320118" y="1501240"/>
          <a:ext cx="410240" cy="5191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>
        <a:off x="5350886" y="1551772"/>
        <a:ext cx="287168" cy="311473"/>
      </dsp:txXfrm>
    </dsp:sp>
    <dsp:sp modelId="{124887D2-4BE6-47B8-9E14-E94658DE0B63}">
      <dsp:nvSpPr>
        <dsp:cNvPr id="0" name=""/>
        <dsp:cNvSpPr/>
      </dsp:nvSpPr>
      <dsp:spPr>
        <a:xfrm>
          <a:off x="5340018" y="2002988"/>
          <a:ext cx="1538138" cy="1538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/>
            <a:t>Conversione </a:t>
          </a:r>
          <a:r>
            <a:rPr lang="it-IT" sz="1600" kern="1200" dirty="0"/>
            <a:t>dei visitatori</a:t>
          </a:r>
        </a:p>
      </dsp:txBody>
      <dsp:txXfrm>
        <a:off x="5565273" y="2228243"/>
        <a:ext cx="1087628" cy="1087628"/>
      </dsp:txXfrm>
    </dsp:sp>
    <dsp:sp modelId="{FA035D2C-5CB8-4038-B564-7EC17CAE4464}">
      <dsp:nvSpPr>
        <dsp:cNvPr id="0" name=""/>
        <dsp:cNvSpPr/>
      </dsp:nvSpPr>
      <dsp:spPr>
        <a:xfrm rot="10800000">
          <a:off x="4759490" y="2512496"/>
          <a:ext cx="410240" cy="5191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 rot="10800000">
        <a:off x="4882562" y="2616320"/>
        <a:ext cx="287168" cy="311473"/>
      </dsp:txXfrm>
    </dsp:sp>
    <dsp:sp modelId="{38B18A63-3466-4F6D-8187-F516327A0409}">
      <dsp:nvSpPr>
        <dsp:cNvPr id="0" name=""/>
        <dsp:cNvSpPr/>
      </dsp:nvSpPr>
      <dsp:spPr>
        <a:xfrm>
          <a:off x="3027842" y="2002988"/>
          <a:ext cx="1538138" cy="1538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Analisi dei dati</a:t>
          </a:r>
        </a:p>
      </dsp:txBody>
      <dsp:txXfrm>
        <a:off x="3253097" y="2228243"/>
        <a:ext cx="1087628" cy="1087628"/>
      </dsp:txXfrm>
    </dsp:sp>
    <dsp:sp modelId="{35D1118A-5932-4BB4-8C2C-AADBE62CF914}">
      <dsp:nvSpPr>
        <dsp:cNvPr id="0" name=""/>
        <dsp:cNvSpPr/>
      </dsp:nvSpPr>
      <dsp:spPr>
        <a:xfrm rot="18000000">
          <a:off x="4164030" y="1521350"/>
          <a:ext cx="410240" cy="5191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>
        <a:off x="4194798" y="1678466"/>
        <a:ext cx="287168" cy="311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F263C-D8C9-48BB-B82E-F31B1AED2591}" type="datetimeFigureOut">
              <a:rPr lang="it-IT" smtClean="0"/>
              <a:t>19/10/2020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AB389-633E-4E20-9623-F073DC9822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5079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821ACB0-887C-4C4B-859C-BE1F66DD61F1}" type="datetime1">
              <a:rPr lang="it-IT" smtClean="0"/>
              <a:t>19/10/2020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708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91DF-659C-4999-858A-CFA62F521DC6}" type="datetime1">
              <a:rPr lang="it-IT" smtClean="0"/>
              <a:t>19/10/2020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959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C77F-81FE-4C2E-88A6-741E2FC87DCA}" type="datetime1">
              <a:rPr lang="it-IT" smtClean="0"/>
              <a:t>19/10/2020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7324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3CE7-6B31-4911-9055-5DF2566860AE}" type="datetime1">
              <a:rPr lang="it-IT" smtClean="0"/>
              <a:t>19/10/2020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040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AA9D-9DF5-4A2E-A2F5-46E40DE6C0F5}" type="datetime1">
              <a:rPr lang="it-IT" smtClean="0"/>
              <a:t>19/10/2020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0954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8306-3BCA-48DB-8E68-E68F0F04352A}" type="datetime1">
              <a:rPr lang="it-IT" smtClean="0"/>
              <a:t>19/10/2020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716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5897-C2B2-42DA-A9F7-D46215058BB6}" type="datetime1">
              <a:rPr lang="it-IT" smtClean="0"/>
              <a:t>19/10/2020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7622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C4F2-92DA-4D38-8226-19DC173B4C9E}" type="datetime1">
              <a:rPr lang="it-IT" smtClean="0"/>
              <a:t>19/10/2020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605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C714D-7756-4ACD-9A06-1B9129F112F4}" type="datetime1">
              <a:rPr lang="it-IT" smtClean="0"/>
              <a:t>19/10/2020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789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A23B-A534-485C-8B61-273EE3956E8A}" type="datetime1">
              <a:rPr lang="it-IT" smtClean="0"/>
              <a:t>19/10/2020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576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F986-FFC2-4CB5-8940-0C7BB1C98F42}" type="datetime1">
              <a:rPr lang="it-IT" smtClean="0"/>
              <a:t>19/10/2020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073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B9DC-A3C1-4D3E-882E-1590151B1322}" type="datetime1">
              <a:rPr lang="it-IT" smtClean="0"/>
              <a:t>19/10/2020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5123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D014C-6540-45BC-9F22-76A392693E35}" type="datetime1">
              <a:rPr lang="it-IT" smtClean="0"/>
              <a:t>19/10/2020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961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1DD0-75D3-4DAD-8885-80CD961CDD2E}" type="datetime1">
              <a:rPr lang="it-IT" smtClean="0"/>
              <a:t>19/10/2020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51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E9B5-8539-4F3C-A8C4-D1C8C4C824F0}" type="datetime1">
              <a:rPr lang="it-IT" smtClean="0"/>
              <a:t>19/10/2020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7385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E7CC-A974-4773-B1DE-6F509A4616F2}" type="datetime1">
              <a:rPr lang="it-IT" smtClean="0"/>
              <a:t>19/10/2020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897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ED22-693B-4B58-83B0-E13C9E93DCB3}" type="datetime1">
              <a:rPr lang="it-IT" smtClean="0"/>
              <a:t>19/10/2020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632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DCA38-1C5A-441D-B042-03D7919E8D8C}" type="datetime1">
              <a:rPr lang="it-IT" smtClean="0"/>
              <a:t>19/10/2020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6876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ga-dev-tools.appspot.com/campaign-url-builder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BvTkefJHfC0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hyperlink" Target="mailto:claudio@eurosoftlab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webmasters" TargetMode="External"/><Relationship Id="rId2" Type="http://schemas.openxmlformats.org/officeDocument/2006/relationships/hyperlink" Target="https://analytics.googl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ing.com/toolbox/webmaster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E6E7B5-6C40-4B4A-B051-C83022AF93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400" dirty="0" err="1"/>
              <a:t>digital</a:t>
            </a:r>
            <a:r>
              <a:rPr lang="it-IT" sz="4400" dirty="0"/>
              <a:t> Marketing per il turismo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F20D899-DA07-4D58-8FFC-55128156CD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ITS Cesena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CBCEB4E-FBE1-4D92-8E57-145E60D6D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676486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24D797-E7EA-4D6D-911F-9F280B1EE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Search Console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427387-28A2-4FBD-BFC9-926210F7A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Google Search Console consente di studiare gli effetti delle attività SEO</a:t>
            </a:r>
          </a:p>
          <a:p>
            <a:r>
              <a:rPr lang="it-IT" dirty="0"/>
              <a:t>Fornisce dati sull’andamento nel tempo del posizionamento organico delle varie keyword nelle SERP</a:t>
            </a:r>
          </a:p>
          <a:p>
            <a:r>
              <a:rPr lang="it-IT" dirty="0"/>
              <a:t>È importante tenere conto delle percentuali di CTR (</a:t>
            </a:r>
            <a:r>
              <a:rPr lang="en-US" dirty="0"/>
              <a:t>Click Through Rate</a:t>
            </a:r>
            <a:r>
              <a:rPr lang="it-IT" dirty="0"/>
              <a:t>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5D2DBD-278F-4FF1-9A85-34177A78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40290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AB49F1-4DA5-4959-A8D8-C9452AEEE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Search Console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7EE06D-411C-4BF1-8344-49C903CCB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 una migliore indicizzazione del sito è utile fornire una </a:t>
            </a:r>
            <a:r>
              <a:rPr lang="it-IT" dirty="0" err="1"/>
              <a:t>sitemap</a:t>
            </a:r>
            <a:r>
              <a:rPr lang="it-IT" dirty="0"/>
              <a:t> (un file che segnala al motore di ricerca tutti i contenuti del sito)</a:t>
            </a:r>
          </a:p>
          <a:p>
            <a:r>
              <a:rPr lang="it-IT" dirty="0"/>
              <a:t>È fondamentale verificare se ci sono problemi di visualizzazione su mobile (in media più della metà delle visite provengono da terminali mobili)</a:t>
            </a:r>
          </a:p>
          <a:p>
            <a:r>
              <a:rPr lang="it-IT" dirty="0"/>
              <a:t>È importante verificare i link in ingresso da siti esterni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A485BC5-F376-4673-B0DA-8EDD6C5B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081409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BB74EA-C89A-452A-BD95-A8F646423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Bing Webmaster Tools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EDB219-3054-4B0A-A81E-1CE69A2E1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Bing Webmaster Tools fornisce informazioni sul posizionamento e sulle interazioni degli utenti</a:t>
            </a:r>
          </a:p>
          <a:p>
            <a:r>
              <a:rPr lang="it-IT" dirty="0"/>
              <a:t>Fornisce un report sugli interventi necessari per migliorare il SEO sia a livello di intero sito che a livello di singola pagina</a:t>
            </a:r>
          </a:p>
          <a:p>
            <a:r>
              <a:rPr lang="it-IT" dirty="0"/>
              <a:t>Consente di visualizzare l’indice del sito Web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7F38C70-FE93-4B25-B37A-028682B49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158329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230F51-87EB-4D10-94F4-36D32F02D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Media </a:t>
            </a:r>
            <a:r>
              <a:rPr lang="it-IT" dirty="0" err="1"/>
              <a:t>attribution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9462A4-B0E9-438E-858F-94A89BBFF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Con il termine </a:t>
            </a:r>
            <a:r>
              <a:rPr lang="it-IT" b="1" dirty="0"/>
              <a:t>Media </a:t>
            </a:r>
            <a:r>
              <a:rPr lang="it-IT" b="1" dirty="0" err="1"/>
              <a:t>Attribution</a:t>
            </a:r>
            <a:r>
              <a:rPr lang="it-IT" dirty="0"/>
              <a:t> si indica il processo che porta a capire quale dei sistemi di comunicazione che ha raggiunto l’utente l’ha portato a convertirsi</a:t>
            </a:r>
          </a:p>
          <a:p>
            <a:r>
              <a:rPr lang="it-IT" dirty="0"/>
              <a:t>Il processo di attribuzione non è semplice e non esiste un metodo unico per procedere</a:t>
            </a:r>
          </a:p>
          <a:p>
            <a:r>
              <a:rPr lang="it-IT" dirty="0"/>
              <a:t>Il metodo più semplice </a:t>
            </a:r>
            <a:r>
              <a:rPr lang="it-IT"/>
              <a:t>è detto </a:t>
            </a:r>
            <a:r>
              <a:rPr lang="it-IT" dirty="0"/>
              <a:t>LTA (Last Touch </a:t>
            </a:r>
            <a:r>
              <a:rPr lang="it-IT" dirty="0" err="1"/>
              <a:t>Attribution</a:t>
            </a:r>
            <a:r>
              <a:rPr lang="it-IT" dirty="0"/>
              <a:t>) e assegna la conversione all’ultimo media che ha raggiunto l’utente</a:t>
            </a:r>
          </a:p>
          <a:p>
            <a:r>
              <a:rPr lang="it-IT" dirty="0"/>
              <a:t>Indipendentemente dal sistema utilizzato per calcolarli, è pericoloso utilizzare i dati relativi alla Media </a:t>
            </a:r>
            <a:r>
              <a:rPr lang="it-IT" dirty="0" err="1"/>
              <a:t>Attribution</a:t>
            </a:r>
            <a:r>
              <a:rPr lang="it-IT" dirty="0"/>
              <a:t> per allocare i budget del Web Marketing Mix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5D0EF10-B6D5-4F7D-83E4-E5A355C2D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786776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B845D7-4E63-4E1C-9A68-E39E1964C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offsite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B807EF-C7EB-4552-9EAA-BFF79BEE9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operazioni SEO </a:t>
            </a:r>
            <a:r>
              <a:rPr lang="it-IT" dirty="0" err="1"/>
              <a:t>offsite</a:t>
            </a:r>
            <a:r>
              <a:rPr lang="it-IT" dirty="0"/>
              <a:t> consistono nella pubblicazione di link che da siti esterni puntano al sito aziendale (link building):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essere pubblicati su siti ben posizionati con le keyword che si vogliono ottimizzare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puntare alla pagina che si vuole promuovere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contenere testo coerente con le keyword presenti nella pagina di destinazione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D247376-D9EC-4970-9532-7BF808007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72858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2C8E30-B052-431C-8BE3-67CC438A0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offsite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83C724-EBCA-4AB2-8CB7-1CC984465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prima operazione da fare quando si svolgono azioni di link building è effettuare ricerche con le keyword che si stanno ottimizzando e pubblicare link in tutti i siti che sono nelle prime posizioni (e consentono la pubblicazione)</a:t>
            </a:r>
          </a:p>
          <a:p>
            <a:r>
              <a:rPr lang="it-IT" dirty="0"/>
              <a:t>A questo scopo sono molto utili blog, forum e siti di settore</a:t>
            </a:r>
          </a:p>
          <a:p>
            <a:r>
              <a:rPr lang="it-IT" dirty="0"/>
              <a:t>È fondamentale che i link rimangano nel tempo, non servono </a:t>
            </a:r>
            <a:r>
              <a:rPr lang="it-IT"/>
              <a:t>a nulla </a:t>
            </a:r>
            <a:r>
              <a:rPr lang="it-IT" dirty="0"/>
              <a:t>le inserzioni temporanee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566D9D7-155B-4184-B010-F4EE06597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672031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E37C38-3F8A-4402-8591-965954C8B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offsite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59FAEB-205B-4755-9B33-BC9F73A44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testo del link (anchor text) deve contenere la keyword che si sta ottimizzando</a:t>
            </a:r>
          </a:p>
          <a:p>
            <a:r>
              <a:rPr lang="it-IT" dirty="0"/>
              <a:t>Ogni link deve puntare alla pagina che si sta ottimizzando</a:t>
            </a:r>
          </a:p>
          <a:p>
            <a:r>
              <a:rPr lang="it-IT" dirty="0"/>
              <a:t>Il link dev’essere inserito in un contesto coerente con la pagina </a:t>
            </a:r>
            <a:r>
              <a:rPr lang="it-IT"/>
              <a:t>di destinazione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0D87696-23BA-4A59-B81F-DBF988166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181730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7AFEFC-14FB-4236-B397-5F012D6A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offsite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EB8274-F012-47EC-ACC1-A414991BD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sito deve contenere contenuti interessanti in modo che i visitatori li condividano</a:t>
            </a:r>
          </a:p>
          <a:p>
            <a:r>
              <a:rPr lang="it-IT" dirty="0"/>
              <a:t>Le operazioni di link building devono essere solamente un’attività volta a lanciare il sito, i link in ingresso devono essere generati spontaneamente dagli utenti che lo visitano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F509D76-069A-4A7E-9CBC-8CF1D6806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035639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5D3836-3440-4236-B31C-75D4E958D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1EFA39-3350-4318-B25B-16F5D5203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operazioni SEA consistono nel pagare i motori di ricerca per mostrare una pagina del proprio sito all’interno dei risultati delle ricerche</a:t>
            </a:r>
          </a:p>
          <a:p>
            <a:r>
              <a:rPr lang="it-IT" dirty="0"/>
              <a:t>Il pagamento può essere per visualizzazione (Impression) o per click</a:t>
            </a:r>
          </a:p>
          <a:p>
            <a:r>
              <a:rPr lang="it-IT" dirty="0"/>
              <a:t>Il costo dell’inserzione è variabile e basato su un meccanismo di asta: più la keyword è richiesta più alto sarà il costo per mostrare un’inserzione</a:t>
            </a:r>
          </a:p>
          <a:p>
            <a:r>
              <a:rPr lang="it-IT" dirty="0"/>
              <a:t>L’attuazione di campagne SEA migliora anche le performance SEO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26C8E8E-F800-44DA-A635-3A4469F1F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54176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46BA62-9081-482C-BF90-EEAE540F9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715F3C-FFE2-411F-8ACB-A21F83DC7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541714"/>
          </a:xfrm>
        </p:spPr>
        <p:txBody>
          <a:bodyPr/>
          <a:lstStyle/>
          <a:p>
            <a:r>
              <a:rPr lang="it-IT" dirty="0"/>
              <a:t>Le attività DEM (Direct Email Marketing) consentono di mantenere un contatto con i clienti e di fidelizzarli</a:t>
            </a:r>
          </a:p>
          <a:p>
            <a:r>
              <a:rPr lang="it-IT" dirty="0"/>
              <a:t>È importante che le newsletter portino gli utenti che le ricevono a visitare una landing page all’interno del sito, in modo da concentrare l’attenzione sul sito</a:t>
            </a:r>
          </a:p>
          <a:p>
            <a:r>
              <a:rPr lang="it-IT" dirty="0"/>
              <a:t>È fondamentale fare attenzione ai permessi necessari per contattare le persone (privacy) e per tenere un archivio di </a:t>
            </a:r>
            <a:r>
              <a:rPr lang="it-IT"/>
              <a:t>indirizzi email (GDPR)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2AB50EE-C7FF-4BC2-8691-D598D49AE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64024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C1BDCC-60BB-48E9-AA29-BA9C8B03F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/>
          <a:lstStyle/>
          <a:p>
            <a:r>
              <a:rPr lang="it-IT" dirty="0"/>
              <a:t>Cos’è il </a:t>
            </a:r>
            <a:r>
              <a:rPr lang="it-IT" dirty="0" err="1"/>
              <a:t>digital</a:t>
            </a:r>
            <a:r>
              <a:rPr lang="it-IT" dirty="0"/>
              <a:t>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09F046-40D1-41F1-BE30-551D95BE9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Oggi le persone non semplicemente Internet ma ci vivono e passano buona parte del loro tempo connesse alla rete</a:t>
            </a:r>
          </a:p>
          <a:p>
            <a:r>
              <a:rPr lang="it-IT" dirty="0"/>
              <a:t>Il Digital Marketing è un insieme di tecniche che hanno lo scopo di sfruttare gli strumenti offerti da Internet per promuovere un prodotto, un’idea, una località o qualsiasi altro concetto</a:t>
            </a:r>
          </a:p>
          <a:p>
            <a:r>
              <a:rPr lang="it-IT" dirty="0"/>
              <a:t>Nel resto di questo documento faremo riferimento alle azioni necessarie alla promozione di un sito Web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2B4739E-DF30-4315-9977-94C5139D1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2495929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E877C7-477D-4BC2-89AD-F0BC09CEF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Integrazione online-offline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613D3A-8749-4AE4-8086-C397B2061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promozione di un sito web deve coinvolgere anche la comunicazione non basata sul web (biglietti da visita, cataloghi, annunci radiofonici o televisivi, ecc.)</a:t>
            </a:r>
          </a:p>
          <a:p>
            <a:r>
              <a:rPr lang="it-IT" dirty="0"/>
              <a:t>È importante che il materiale offline rimandi al sito</a:t>
            </a:r>
          </a:p>
          <a:p>
            <a:r>
              <a:rPr lang="it-IT" dirty="0"/>
              <a:t>Il materiale cartaceo deve utilizzare gli UTM per consentire il controllo dell’effetto delle operazioni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80CD823-DE55-4FCB-A94C-6044FF552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9568434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73AF53-9961-4B22-B812-DE955B6F3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UTM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1AD979-C344-46C1-BDC1-8AA737CFA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codici UTM (</a:t>
            </a:r>
            <a:r>
              <a:rPr lang="it-IT" dirty="0" err="1"/>
              <a:t>Urchin</a:t>
            </a:r>
            <a:r>
              <a:rPr lang="it-IT" dirty="0"/>
              <a:t> Tracking Module) consentono di tracciare la provenienza del traffico del sito</a:t>
            </a:r>
          </a:p>
          <a:p>
            <a:r>
              <a:rPr lang="it-IT" dirty="0"/>
              <a:t>Per generare un codice UTM si utilizza uno strumento apposito (</a:t>
            </a:r>
            <a:r>
              <a:rPr lang="it-IT" dirty="0">
                <a:hlinkClick r:id="rId2"/>
              </a:rPr>
              <a:t>https://ga-dev-tools.appspot.com/</a:t>
            </a:r>
            <a:r>
              <a:rPr lang="it-IT" dirty="0" err="1">
                <a:hlinkClick r:id="rId2"/>
              </a:rPr>
              <a:t>campaign</a:t>
            </a:r>
            <a:r>
              <a:rPr lang="it-IT" dirty="0">
                <a:hlinkClick r:id="rId2"/>
              </a:rPr>
              <a:t>-</a:t>
            </a:r>
            <a:r>
              <a:rPr lang="it-IT" dirty="0" err="1">
                <a:hlinkClick r:id="rId2"/>
              </a:rPr>
              <a:t>url</a:t>
            </a:r>
            <a:r>
              <a:rPr lang="it-IT" dirty="0">
                <a:hlinkClick r:id="rId2"/>
              </a:rPr>
              <a:t>-builder</a:t>
            </a:r>
            <a:r>
              <a:rPr lang="it-IT" dirty="0"/>
              <a:t>)</a:t>
            </a:r>
          </a:p>
          <a:p>
            <a:r>
              <a:rPr lang="it-IT" dirty="0"/>
              <a:t>I codici UTM possono essere utilizzati sia su internet che su comunicazioni cartacee, in particolare utilizzando i QR Code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9B8DBB6-58C9-44EC-A391-E035A9273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061588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46C0B9-A38F-4E94-9DFE-E605BA153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/>
          <a:lstStyle/>
          <a:p>
            <a:r>
              <a:rPr lang="it-IT"/>
              <a:t>QR Code	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AC20F8-8512-4DC9-8F3F-F5E17811C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541714"/>
          </a:xfrm>
        </p:spPr>
        <p:txBody>
          <a:bodyPr/>
          <a:lstStyle/>
          <a:p>
            <a:r>
              <a:rPr lang="it-IT" dirty="0"/>
              <a:t>I QR code consentono di trasformare un URL in un’immagine leggibile tramite smartphone o computer</a:t>
            </a:r>
          </a:p>
          <a:p>
            <a:r>
              <a:rPr lang="it-IT" dirty="0"/>
              <a:t>Inserendo un QR code in una comunicazione cartacea è possibile rimandare le persone direttamente alla pagina desiderata del sito Web aziendale</a:t>
            </a:r>
          </a:p>
          <a:p>
            <a:r>
              <a:rPr lang="it-IT" dirty="0"/>
              <a:t>Questo codice rimanda all’indirizzo del sito</a:t>
            </a:r>
            <a:br>
              <a:rPr lang="it-IT" dirty="0"/>
            </a:br>
            <a:r>
              <a:rPr lang="it-IT" dirty="0"/>
              <a:t>https://www.palestrawebmarketing.it/</a:t>
            </a:r>
            <a:br>
              <a:rPr lang="it-IT" dirty="0"/>
            </a:br>
            <a:r>
              <a:rPr lang="it-IT" dirty="0"/>
              <a:t>its-marketing-4-0-turismo-e-territorio/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F38E790-302C-411C-89E0-1ACE03291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</p:spPr>
        <p:txBody>
          <a:bodyPr/>
          <a:lstStyle/>
          <a:p>
            <a:r>
              <a:rPr lang="it-IT"/>
              <a:t>prof. Claudio Rossi</a:t>
            </a:r>
            <a:endParaRPr lang="it-IT" dirty="0"/>
          </a:p>
        </p:txBody>
      </p:sp>
      <p:pic>
        <p:nvPicPr>
          <p:cNvPr id="7" name="Immagine 6" descr="Immagine che contiene testo, cruciverba&#10;&#10;Descrizione generata automaticamente">
            <a:extLst>
              <a:ext uri="{FF2B5EF4-FFF2-40B4-BE49-F238E27FC236}">
                <a16:creationId xmlns:a16="http://schemas.microsoft.com/office/drawing/2014/main" id="{040E77A0-8FE5-4ECE-9182-31E8422660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3491" y="4283496"/>
            <a:ext cx="1964904" cy="196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1983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3724DB-8255-408A-96D2-D8A41D10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QR code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E3CE09-243D-4AE2-8B97-6BADFF399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Quando si utilizzano i QR code per integrare la comunicazione online-offline è importante utilizzare i codici UTM</a:t>
            </a:r>
          </a:p>
          <a:p>
            <a:r>
              <a:rPr lang="it-IT" dirty="0"/>
              <a:t>Questo QR code rimanda all’indirizzo</a:t>
            </a:r>
            <a:br>
              <a:rPr lang="it-IT" dirty="0"/>
            </a:br>
            <a:r>
              <a:rPr lang="it-IT" dirty="0"/>
              <a:t>https://www.palestrawebmarketing.it/</a:t>
            </a:r>
            <a:br>
              <a:rPr lang="it-IT" dirty="0"/>
            </a:br>
            <a:r>
              <a:rPr lang="it-IT" dirty="0"/>
              <a:t>its-marketing-4-0-turismo-e-territorio integrando il codice UTM</a:t>
            </a:r>
          </a:p>
          <a:p>
            <a:r>
              <a:rPr lang="it-IT" dirty="0"/>
              <a:t>Un QR code può essere personalizzato per rispettare le</a:t>
            </a:r>
            <a:br>
              <a:rPr lang="it-IT" dirty="0"/>
            </a:br>
            <a:r>
              <a:rPr lang="it-IT" dirty="0"/>
              <a:t>logiche comunicative aziendali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1CE34C7-4CC4-4EF7-8A63-794774549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pic>
        <p:nvPicPr>
          <p:cNvPr id="8" name="Immagine 7" descr="Immagine che contiene testo, cruciverba&#10;&#10;Descrizione generata automaticamente">
            <a:extLst>
              <a:ext uri="{FF2B5EF4-FFF2-40B4-BE49-F238E27FC236}">
                <a16:creationId xmlns:a16="http://schemas.microsoft.com/office/drawing/2014/main" id="{040E77A0-8FE5-4ECE-9182-31E84226609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1495" y="2777054"/>
            <a:ext cx="1303892" cy="1303892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AC242D19-16F1-4CF9-9FED-9341B5C00D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1495" y="4284129"/>
            <a:ext cx="1303892" cy="1303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5105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B9B7E8-C86E-49D5-8A57-3EE7944D9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Integrazione online-online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29B2BC-4E7E-4104-9110-5437A84F9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Quando si promuove un sito è fondamentale creare una rete di link che provengono da altri siti (link building)</a:t>
            </a:r>
          </a:p>
          <a:p>
            <a:r>
              <a:rPr lang="it-IT" dirty="0"/>
              <a:t>Per analizzare al meglio l’effetto dei link in ingresso si possono utilizzare gli UTM</a:t>
            </a:r>
          </a:p>
          <a:p>
            <a:r>
              <a:rPr lang="it-IT" dirty="0"/>
              <a:t>I link in ingresso generano traffico direttamente (gli utenti li cliccano e raggiungono il sito) e indirettamente (i motori di ricerca migliorano il posizionamento del sito in base al numero di link in ingresso)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E52002C-D25E-4E78-B841-F1055A508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6383855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A2FD8D-339E-4643-BA2B-BF753CF15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Social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7D2A5B-1B14-48A1-B562-06A659C3B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un’ottima opportunità per promuovere un’attività</a:t>
            </a:r>
          </a:p>
          <a:p>
            <a:r>
              <a:rPr lang="it-IT" dirty="0"/>
              <a:t>Ogni social network ha un suo pubblico tipico e le sue tecniche di comunicazione: è fondamentale scegliere il social network adatto in base al profilo della propria clientela potenziale e comunicare nella maniera corretta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89A4E55-C645-4696-86C5-B4BFED8A5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4027572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634A29-B47A-45CA-85BB-3329D44B9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Social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0DB016-8057-4DD1-857D-A4F35791C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un potente mezzo di marketing ma vanno utilizzati in maniera consapevole</a:t>
            </a:r>
          </a:p>
          <a:p>
            <a:r>
              <a:rPr lang="it-IT" dirty="0"/>
              <a:t>Su Facebook è necessario utilizzare un linguaggio amicale e una comunicazione semplice e immediata, su </a:t>
            </a:r>
            <a:r>
              <a:rPr lang="it-IT" dirty="0" err="1"/>
              <a:t>Linkedin</a:t>
            </a:r>
            <a:r>
              <a:rPr lang="it-IT" dirty="0"/>
              <a:t> questo non funziona</a:t>
            </a:r>
          </a:p>
          <a:p>
            <a:r>
              <a:rPr lang="it-IT" dirty="0"/>
              <a:t>È importante tenere conto del giorno e dell’orario nel quale iniziare le azioni perché i post sui social network hanno una vita organica di pochi minuti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A1AD7F5-1144-415F-AC95-78E6E3C90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1078215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8CCEEA-0715-4869-B760-8018D2835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Viral</a:t>
            </a:r>
            <a:r>
              <a:rPr lang="it-IT" dirty="0"/>
              <a:t>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2318A7-43F0-4085-8614-F4CB667DD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lo strumento ideale per le campagne di </a:t>
            </a:r>
            <a:r>
              <a:rPr lang="it-IT" dirty="0" err="1"/>
              <a:t>Viral</a:t>
            </a:r>
            <a:r>
              <a:rPr lang="it-IT" dirty="0"/>
              <a:t> Marketing</a:t>
            </a:r>
          </a:p>
          <a:p>
            <a:r>
              <a:rPr lang="it-IT" dirty="0"/>
              <a:t>Per innescare la condivisione virale è indispensabile far leva sulle emozioni o sull’ingegneria sociale</a:t>
            </a:r>
          </a:p>
          <a:p>
            <a:r>
              <a:rPr lang="it-IT" dirty="0"/>
              <a:t>L’effetto virale si può applicare a qualsiasi settore (es: </a:t>
            </a:r>
            <a:r>
              <a:rPr lang="it-IT" dirty="0">
                <a:hlinkClick r:id="rId2"/>
              </a:rPr>
              <a:t>https://youtu.be/BvTkefJHfC0</a:t>
            </a:r>
            <a:r>
              <a:rPr lang="it-IT" dirty="0"/>
              <a:t>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536064-951C-4A5D-BCAC-F2F53F2F2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7711832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EFD837-C620-4D10-836B-04BB14ECA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ciclo del Digital Marketing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4E80B458-3604-4D98-9BF5-7B62012F00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426033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FFF1CA4-F61C-4FDA-B7F9-FDDD10A6A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599676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2856D5-A8B2-4BA3-847C-0A6B23E35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Claudio Rossi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C84606-7B2C-4F23-9BD1-1519C664A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36900" indent="0">
              <a:spcAft>
                <a:spcPts val="1200"/>
              </a:spcAft>
              <a:buNone/>
            </a:pPr>
            <a:r>
              <a:rPr lang="it-IT" dirty="0">
                <a:hlinkClick r:id="rId2"/>
              </a:rPr>
              <a:t>claudio@eurosoftlab.com</a:t>
            </a:r>
            <a:endParaRPr lang="it-IT" dirty="0"/>
          </a:p>
          <a:p>
            <a:pPr marL="3136900" indent="0">
              <a:spcAft>
                <a:spcPts val="1200"/>
              </a:spcAft>
              <a:buNone/>
            </a:pPr>
            <a:r>
              <a:rPr lang="it-IT" dirty="0"/>
              <a:t>+39 3473900710</a:t>
            </a:r>
          </a:p>
          <a:p>
            <a:pPr marL="3136900" indent="0">
              <a:spcAft>
                <a:spcPts val="1200"/>
              </a:spcAft>
              <a:buNone/>
            </a:pPr>
            <a:r>
              <a:rPr lang="it-IT" dirty="0"/>
              <a:t>crossi72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E53CF0F-6565-4C16-BCB9-3E4C12FEC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pic>
        <p:nvPicPr>
          <p:cNvPr id="5" name="Elemento grafico 4" descr="Ricevitore">
            <a:extLst>
              <a:ext uri="{FF2B5EF4-FFF2-40B4-BE49-F238E27FC236}">
                <a16:creationId xmlns:a16="http://schemas.microsoft.com/office/drawing/2014/main" id="{1C9632C1-FD8A-4BF4-BF01-650E9AFEBC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51554" y="2922192"/>
            <a:ext cx="554400" cy="554400"/>
          </a:xfrm>
          <a:prstGeom prst="rect">
            <a:avLst/>
          </a:prstGeom>
        </p:spPr>
      </p:pic>
      <p:pic>
        <p:nvPicPr>
          <p:cNvPr id="6" name="Elemento grafico 5" descr="Busta">
            <a:extLst>
              <a:ext uri="{FF2B5EF4-FFF2-40B4-BE49-F238E27FC236}">
                <a16:creationId xmlns:a16="http://schemas.microsoft.com/office/drawing/2014/main" id="{46C04B99-DCB7-4E84-A3C6-AD5E25035A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651554" y="2262604"/>
            <a:ext cx="555159" cy="555159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DC7AB292-92A3-4B55-AA39-DCD266A441D4}"/>
              </a:ext>
            </a:extLst>
          </p:cNvPr>
          <p:cNvPicPr>
            <a:picLocks noChangeAspect="1"/>
          </p:cNvPicPr>
          <p:nvPr/>
        </p:nvPicPr>
        <p:blipFill>
          <a:blip r:embed="rId7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554" y="3712982"/>
            <a:ext cx="554400" cy="55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174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9BFD55-E928-4CD4-A850-6E7C9B88F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Vantaggi del Digital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47C18E-DE5F-4E46-BDF5-40ED725B2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Efficienza: rispetto alle normali campagne di Mass Media Marketing il Digital Marketing può avere un costo più basso</a:t>
            </a:r>
          </a:p>
          <a:p>
            <a:r>
              <a:rPr lang="it-IT" dirty="0"/>
              <a:t>Interattività: l’utente può scegliere quando iniziare il contatto e quanto farlo durare</a:t>
            </a:r>
          </a:p>
          <a:p>
            <a:r>
              <a:rPr lang="it-IT" dirty="0"/>
              <a:t>Pubblico illimitato: è possibile raggiungere tutti gli utenti connessi al mondo, così come è possibile fare azioni mirate ad un piccolo territorio</a:t>
            </a:r>
          </a:p>
          <a:p>
            <a:r>
              <a:rPr lang="it-IT" dirty="0"/>
              <a:t>Durata: alcune azioni possono durare molti anni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1D7F317-714B-428F-B29F-F5D69768F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50" b="0" i="0" u="none" strike="noStrike" kern="1200" cap="all" spc="0" normalizeH="0" baseline="0" noProof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90361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D626B7-1E17-4A3F-BBB7-998CF477C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Svantaggi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6E500B-B5CA-4588-992E-A9BCB8209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Qualità delle connessioni: utenti con connessioni lente o instabili possono aver problemi ad accedere ai contenuti</a:t>
            </a:r>
          </a:p>
          <a:p>
            <a:r>
              <a:rPr lang="it-IT" dirty="0"/>
              <a:t>Fiducia: molti utenti non si fidano delle aziende trovate online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D290A4D-CB86-4638-A905-F577965A7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50" b="0" i="0" u="none" strike="noStrike" kern="1200" cap="all" spc="0" normalizeH="0" baseline="0" noProof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417465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49BE2C-B7E1-4B60-BB3C-A1D4F2A50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elementi principali di una campagna di </a:t>
            </a:r>
            <a:r>
              <a:rPr lang="it-IT" dirty="0" err="1"/>
              <a:t>digital</a:t>
            </a:r>
            <a:r>
              <a:rPr lang="it-IT" dirty="0"/>
              <a:t> Marketing</a:t>
            </a:r>
          </a:p>
        </p:txBody>
      </p:sp>
      <p:graphicFrame>
        <p:nvGraphicFramePr>
          <p:cNvPr id="39" name="Diagramma 38">
            <a:extLst>
              <a:ext uri="{FF2B5EF4-FFF2-40B4-BE49-F238E27FC236}">
                <a16:creationId xmlns:a16="http://schemas.microsoft.com/office/drawing/2014/main" id="{05A022BC-7FE0-4342-B32A-F02066A3B8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5781637"/>
              </p:ext>
            </p:extLst>
          </p:nvPr>
        </p:nvGraphicFramePr>
        <p:xfrm>
          <a:off x="978568" y="1844842"/>
          <a:ext cx="10170695" cy="4203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" name="Segnaposto piè di pagina 40">
            <a:extLst>
              <a:ext uri="{FF2B5EF4-FFF2-40B4-BE49-F238E27FC236}">
                <a16:creationId xmlns:a16="http://schemas.microsoft.com/office/drawing/2014/main" id="{06B9A307-C490-4678-92C5-60A47F132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3600" y="6372560"/>
            <a:ext cx="6239309" cy="365125"/>
          </a:xfrm>
        </p:spPr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288498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04E8AB-6B96-4815-B1AD-FDE1045BB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50774"/>
          </a:xfrm>
        </p:spPr>
        <p:txBody>
          <a:bodyPr/>
          <a:lstStyle/>
          <a:p>
            <a:r>
              <a:rPr lang="it-IT" dirty="0"/>
              <a:t>Tipi di marketing basati su internet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71D600BB-544C-449D-B177-1784E186B7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12161"/>
              </p:ext>
            </p:extLst>
          </p:nvPr>
        </p:nvGraphicFramePr>
        <p:xfrm>
          <a:off x="1141413" y="1469292"/>
          <a:ext cx="9906000" cy="4321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5497F79-A8F0-43C5-B371-33EA3BF1E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175268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331880-070A-4A2B-8882-6FB194DDE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Misurare le performance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DE2E30-953F-4EB2-8161-EAD15D398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È fondamentale misurare le performance delle campagne e delle azioni che le compongono</a:t>
            </a:r>
          </a:p>
          <a:p>
            <a:r>
              <a:rPr lang="it-IT" dirty="0"/>
              <a:t>I possibili indicatori (KPI: Key Performance </a:t>
            </a:r>
            <a:r>
              <a:rPr lang="it-IT" dirty="0" err="1"/>
              <a:t>Indicators</a:t>
            </a:r>
            <a:r>
              <a:rPr lang="it-IT" dirty="0"/>
              <a:t>) sono molti</a:t>
            </a:r>
          </a:p>
          <a:p>
            <a:pPr lvl="1"/>
            <a:r>
              <a:rPr lang="it-IT" dirty="0"/>
              <a:t>Indicatori generici: quantità di traffico, pubblico raggiunto, …</a:t>
            </a:r>
          </a:p>
          <a:p>
            <a:pPr lvl="1"/>
            <a:r>
              <a:rPr lang="it-IT" dirty="0"/>
              <a:t>Basati sul canale: altri siti web, social, motori di ricerca, …</a:t>
            </a:r>
          </a:p>
          <a:p>
            <a:pPr lvl="1"/>
            <a:r>
              <a:rPr lang="it-IT" dirty="0"/>
              <a:t>Basati sul canale: traffico diretto, traffico organico, </a:t>
            </a:r>
            <a:r>
              <a:rPr lang="it-IT" dirty="0" err="1"/>
              <a:t>referrals</a:t>
            </a:r>
            <a:r>
              <a:rPr lang="it-IT" dirty="0"/>
              <a:t>, …</a:t>
            </a:r>
          </a:p>
          <a:p>
            <a:pPr lvl="1"/>
            <a:r>
              <a:rPr lang="it-IT" dirty="0"/>
              <a:t>Basati sulla campagna: click </a:t>
            </a:r>
            <a:r>
              <a:rPr lang="it-IT" dirty="0" err="1"/>
              <a:t>through</a:t>
            </a:r>
            <a:r>
              <a:rPr lang="it-IT"/>
              <a:t>, conversioni, …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E754C93-2ABC-4C7A-A7E5-D806A2C94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927271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CD171A-CE66-4901-A95C-AE31D1306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Analisi dati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BA215D-AD08-4D36-A86D-12F79D561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Per ottimizzare le attività di marketing è necessario conoscere il comportamento dei propri clienti e la loro provenienza</a:t>
            </a:r>
          </a:p>
          <a:p>
            <a:r>
              <a:rPr lang="it-IT" dirty="0"/>
              <a:t>Esistono numerosi strumenti di analisi, i principali sono: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Google Analytics (</a:t>
            </a:r>
            <a:r>
              <a:rPr lang="it-IT" dirty="0">
                <a:hlinkClick r:id="rId2"/>
              </a:rPr>
              <a:t>https://analytics.google.com</a:t>
            </a:r>
            <a:r>
              <a:rPr lang="it-IT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Google Search Console (</a:t>
            </a:r>
            <a:r>
              <a:rPr lang="it-IT" dirty="0">
                <a:hlinkClick r:id="rId3"/>
              </a:rPr>
              <a:t>https://www.google.com/webmasters</a:t>
            </a:r>
            <a:r>
              <a:rPr lang="it-IT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Bing Webmaster Tools (</a:t>
            </a:r>
            <a:r>
              <a:rPr lang="it-IT" dirty="0">
                <a:hlinkClick r:id="rId4"/>
              </a:rPr>
              <a:t>https://www.bing.com/webmaster</a:t>
            </a:r>
            <a:r>
              <a:rPr lang="it-IT" dirty="0"/>
              <a:t>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FB6B062-6C2D-448A-AC37-48BF4B6B4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791214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311BC8-E63C-469B-9FED-4AF8F193B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Analytics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5EDF56-1FF1-4529-AD20-D20E32341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Google Analytics consente di studiare la provenienza dei visitatori del sito e di studiarne i comportamenti</a:t>
            </a:r>
          </a:p>
          <a:p>
            <a:r>
              <a:rPr lang="it-IT" dirty="0"/>
              <a:t>È possibile attivare codici di monitoraggio più invasivi della privacy che forniscono informazioni sulla profilazione dei visitatori</a:t>
            </a:r>
          </a:p>
          <a:p>
            <a:r>
              <a:rPr lang="it-IT" dirty="0"/>
              <a:t>È possibile inserire all’interno del sito dei codici che consentono di studiare le azioni compiute dai </a:t>
            </a:r>
            <a:r>
              <a:rPr lang="it-IT"/>
              <a:t>visitatori (es: prenotare una camera d’albergo, inviare una mail, …)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C08639E-3296-4A74-99AF-C533E38E3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249222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ontrol xmlns="http://schemas.microsoft.com/VisualStudio/2011/storyboarding/control">
  <Id Name="9d9c56e0-6ca3-4298-b757-9c73dab947ac" RevisionId="993ea365-49c2-46dc-bf14-e971e460de1e" Stencil="172d6d98-e5c9-42e9-a209-79f7a94bbd38" StencilRevisionId="00000000-0000-0000-0000-000000000000" StencilVersion="0.0"/>
</Control>
</file>

<file path=customXml/item2.xml><?xml version="1.0" encoding="utf-8"?>
<Control xmlns="http://schemas.microsoft.com/VisualStudio/2011/storyboarding/control">
  <Id Name="600d61f4-2d09-42e6-a6db-83e260e051ae" RevisionId="3c9eb7e9-0ea7-4fb5-adc7-dcc81ff0fb36" Stencil="172d6d98-e5c9-42e9-a209-79f7a94bbd38" StencilRevisionId="00000000-0000-0000-0000-000000000000" StencilVersion="0.0"/>
</Control>
</file>

<file path=customXml/item3.xml><?xml version="1.0" encoding="utf-8"?>
<Control xmlns="http://schemas.microsoft.com/VisualStudio/2011/storyboarding/control">
  <Id Name="366cd925-969f-44e1-b789-354cb31b0dfd" RevisionId="87c5073a-f3d6-4c7e-a7b7-c9586eacad3b" Stencil="172d6d98-e5c9-42e9-a209-79f7a94bbd38" StencilRevisionId="00000000-0000-0000-0000-000000000000" StencilVersion="0.0"/>
</Control>
</file>

<file path=customXml/item4.xml><?xml version="1.0" encoding="utf-8"?>
<Control xmlns="http://schemas.microsoft.com/VisualStudio/2011/storyboarding/control">
  <Id Name="System.Storyboarding.Backgrounds.BrowserWindows8" Revision="1" Stencil="System.Storyboarding.Backgrounds" StencilVersion="0.1"/>
</Control>
</file>

<file path=customXml/item5.xml><?xml version="1.0" encoding="utf-8"?>
<Control xmlns="http://schemas.microsoft.com/VisualStudio/2011/storyboarding/control">
  <Id Name="System.Storyboarding.Backgrounds.WindowsPhone" Revision="1" Stencil="System.Storyboarding.Backgrounds" StencilVersion="0.1"/>
</Control>
</file>

<file path=customXml/item6.xml><?xml version="1.0" encoding="utf-8"?>
<Control xmlns="http://schemas.microsoft.com/VisualStudio/2011/storyboarding/control">
  <Id Name="366cd925-969f-44e1-b789-354cb31b0dfd" RevisionId="87c5073a-f3d6-4c7e-a7b7-c9586eacad3b" Stencil="172d6d98-e5c9-42e9-a209-79f7a94bbd38" StencilRevisionId="00000000-0000-0000-0000-000000000000" StencilVersion="0.0"/>
</Control>
</file>

<file path=customXml/itemProps1.xml><?xml version="1.0" encoding="utf-8"?>
<ds:datastoreItem xmlns:ds="http://schemas.openxmlformats.org/officeDocument/2006/customXml" ds:itemID="{DE7BE20B-BA3B-4BBB-A0E8-B6D05392D5B9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0D4DAEC8-7379-421E-B3E8-FF083F2516E4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628EAB25-F23C-4A91-8FC2-DD3A0798056D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75B70853-3A99-410D-A348-FC1340E418CC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141FCB72-440A-4F9A-9349-8B346D265DD9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D3032AE8-14A9-41E6-8BB9-4553C2FFF265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29749</TotalTime>
  <Words>1642</Words>
  <Application>Microsoft Office PowerPoint</Application>
  <PresentationFormat>Widescreen</PresentationFormat>
  <Paragraphs>166</Paragraphs>
  <Slides>29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4" baseType="lpstr">
      <vt:lpstr>Arial</vt:lpstr>
      <vt:lpstr>Calibri</vt:lpstr>
      <vt:lpstr>Courier New</vt:lpstr>
      <vt:lpstr>Tw Cen MT</vt:lpstr>
      <vt:lpstr>Circuito</vt:lpstr>
      <vt:lpstr>digital Marketing per il turismo</vt:lpstr>
      <vt:lpstr>Cos’è il digital Marketing</vt:lpstr>
      <vt:lpstr>Vantaggi del Digital Marketing</vt:lpstr>
      <vt:lpstr>Svantaggi</vt:lpstr>
      <vt:lpstr>Gli elementi principali di una campagna di digital Marketing</vt:lpstr>
      <vt:lpstr>Tipi di marketing basati su internet</vt:lpstr>
      <vt:lpstr>Misurare le performance</vt:lpstr>
      <vt:lpstr>Analisi dati</vt:lpstr>
      <vt:lpstr>Google Analytics</vt:lpstr>
      <vt:lpstr>Google Search Console</vt:lpstr>
      <vt:lpstr>Google Search Console</vt:lpstr>
      <vt:lpstr>Bing Webmaster Tools</vt:lpstr>
      <vt:lpstr>Media attribution</vt:lpstr>
      <vt:lpstr>Seo offsite</vt:lpstr>
      <vt:lpstr>SEO offsite </vt:lpstr>
      <vt:lpstr>SEO offsite</vt:lpstr>
      <vt:lpstr>Seo offsite</vt:lpstr>
      <vt:lpstr>SEA</vt:lpstr>
      <vt:lpstr>DEM</vt:lpstr>
      <vt:lpstr>Integrazione online-offline</vt:lpstr>
      <vt:lpstr>UTM</vt:lpstr>
      <vt:lpstr>QR Code </vt:lpstr>
      <vt:lpstr>QR code</vt:lpstr>
      <vt:lpstr>Integrazione online-online</vt:lpstr>
      <vt:lpstr>Social Marketing</vt:lpstr>
      <vt:lpstr>Social Marketing</vt:lpstr>
      <vt:lpstr>Viral Marketing</vt:lpstr>
      <vt:lpstr>Il ciclo del Digital Marketing</vt:lpstr>
      <vt:lpstr>Claudio Rossi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Marketing per le imprese turistiche</dc:title>
  <dc:creator>Claudio Rossi</dc:creator>
  <cp:lastModifiedBy>Rossi Claudio</cp:lastModifiedBy>
  <cp:revision>106</cp:revision>
  <dcterms:created xsi:type="dcterms:W3CDTF">2019-02-21T16:16:40Z</dcterms:created>
  <dcterms:modified xsi:type="dcterms:W3CDTF">2020-10-19T10:53:38Z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