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48"/>
  </p:notesMasterIdLst>
  <p:sldIdLst>
    <p:sldId id="256" r:id="rId8"/>
    <p:sldId id="257" r:id="rId9"/>
    <p:sldId id="293" r:id="rId10"/>
    <p:sldId id="294" r:id="rId11"/>
    <p:sldId id="258" r:id="rId12"/>
    <p:sldId id="295" r:id="rId13"/>
    <p:sldId id="291" r:id="rId14"/>
    <p:sldId id="292" r:id="rId15"/>
    <p:sldId id="271" r:id="rId16"/>
    <p:sldId id="259" r:id="rId17"/>
    <p:sldId id="286" r:id="rId18"/>
    <p:sldId id="262" r:id="rId19"/>
    <p:sldId id="260" r:id="rId20"/>
    <p:sldId id="270" r:id="rId21"/>
    <p:sldId id="272" r:id="rId22"/>
    <p:sldId id="288" r:id="rId23"/>
    <p:sldId id="273" r:id="rId24"/>
    <p:sldId id="274" r:id="rId25"/>
    <p:sldId id="289" r:id="rId26"/>
    <p:sldId id="290" r:id="rId27"/>
    <p:sldId id="261" r:id="rId28"/>
    <p:sldId id="275" r:id="rId29"/>
    <p:sldId id="276" r:id="rId30"/>
    <p:sldId id="287" r:id="rId31"/>
    <p:sldId id="263" r:id="rId32"/>
    <p:sldId id="265" r:id="rId33"/>
    <p:sldId id="267" r:id="rId34"/>
    <p:sldId id="269" r:id="rId35"/>
    <p:sldId id="277" r:id="rId36"/>
    <p:sldId id="278" r:id="rId37"/>
    <p:sldId id="268" r:id="rId38"/>
    <p:sldId id="266" r:id="rId39"/>
    <p:sldId id="279" r:id="rId40"/>
    <p:sldId id="280" r:id="rId41"/>
    <p:sldId id="281" r:id="rId42"/>
    <p:sldId id="282" r:id="rId43"/>
    <p:sldId id="264" r:id="rId44"/>
    <p:sldId id="284" r:id="rId45"/>
    <p:sldId id="283" r:id="rId46"/>
    <p:sldId id="29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viewProps" Target="viewProps.xml"/><Relationship Id="rId7" Type="http://schemas.openxmlformats.org/officeDocument/2006/relationships/slideMaster" Target="slideMasters/slideMaster1.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microsoft.com/office/2016/11/relationships/changesInfo" Target="changesInfos/changesInfo1.xml"/><Relationship Id="rId5" Type="http://schemas.openxmlformats.org/officeDocument/2006/relationships/customXml" Target="../customXml/item5.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i Claudio" userId="853b4e363baf2f31" providerId="LiveId" clId="{4F7773CE-BAB8-43EC-95E4-666E1B21583F}"/>
    <pc:docChg chg="undo custSel mod addSld modSld sldOrd">
      <pc:chgData name="Rossi Claudio" userId="853b4e363baf2f31" providerId="LiveId" clId="{4F7773CE-BAB8-43EC-95E4-666E1B21583F}" dt="2020-04-15T13:57:59.235" v="1850" actId="27636"/>
      <pc:docMkLst>
        <pc:docMk/>
      </pc:docMkLst>
      <pc:sldChg chg="modSp">
        <pc:chgData name="Rossi Claudio" userId="853b4e363baf2f31" providerId="LiveId" clId="{4F7773CE-BAB8-43EC-95E4-666E1B21583F}" dt="2020-04-15T13:50:32.730" v="725" actId="20577"/>
        <pc:sldMkLst>
          <pc:docMk/>
          <pc:sldMk cId="1288498930" sldId="258"/>
        </pc:sldMkLst>
        <pc:graphicFrameChg chg="mod">
          <ac:chgData name="Rossi Claudio" userId="853b4e363baf2f31" providerId="LiveId" clId="{4F7773CE-BAB8-43EC-95E4-666E1B21583F}" dt="2020-04-15T13:50:32.730" v="725" actId="20577"/>
          <ac:graphicFrameMkLst>
            <pc:docMk/>
            <pc:sldMk cId="1288498930" sldId="258"/>
            <ac:graphicFrameMk id="39" creationId="{05A022BC-7FE0-4342-B32A-F02066A3B89E}"/>
          </ac:graphicFrameMkLst>
        </pc:graphicFrameChg>
      </pc:sldChg>
      <pc:sldChg chg="modSp">
        <pc:chgData name="Rossi Claudio" userId="853b4e363baf2f31" providerId="LiveId" clId="{4F7773CE-BAB8-43EC-95E4-666E1B21583F}" dt="2020-04-15T13:57:59.235" v="1850" actId="27636"/>
        <pc:sldMkLst>
          <pc:docMk/>
          <pc:sldMk cId="2224469129" sldId="271"/>
        </pc:sldMkLst>
        <pc:spChg chg="mod">
          <ac:chgData name="Rossi Claudio" userId="853b4e363baf2f31" providerId="LiveId" clId="{4F7773CE-BAB8-43EC-95E4-666E1B21583F}" dt="2020-04-15T13:57:59.235" v="1850" actId="27636"/>
          <ac:spMkLst>
            <pc:docMk/>
            <pc:sldMk cId="2224469129" sldId="271"/>
            <ac:spMk id="3" creationId="{F02BB2B5-1090-403C-B549-ACE3DCF74E0B}"/>
          </ac:spMkLst>
        </pc:spChg>
      </pc:sldChg>
      <pc:sldChg chg="modSp new">
        <pc:chgData name="Rossi Claudio" userId="853b4e363baf2f31" providerId="LiveId" clId="{4F7773CE-BAB8-43EC-95E4-666E1B21583F}" dt="2020-04-15T13:50:07.166" v="718" actId="20577"/>
        <pc:sldMkLst>
          <pc:docMk/>
          <pc:sldMk cId="3628133760" sldId="289"/>
        </pc:sldMkLst>
        <pc:spChg chg="mod">
          <ac:chgData name="Rossi Claudio" userId="853b4e363baf2f31" providerId="LiveId" clId="{4F7773CE-BAB8-43EC-95E4-666E1B21583F}" dt="2020-04-15T13:44:31.222" v="4" actId="20577"/>
          <ac:spMkLst>
            <pc:docMk/>
            <pc:sldMk cId="3628133760" sldId="289"/>
            <ac:spMk id="2" creationId="{6CF7B857-1520-4B45-85BE-61434F1E72CA}"/>
          </ac:spMkLst>
        </pc:spChg>
        <pc:spChg chg="mod">
          <ac:chgData name="Rossi Claudio" userId="853b4e363baf2f31" providerId="LiveId" clId="{4F7773CE-BAB8-43EC-95E4-666E1B21583F}" dt="2020-04-15T13:50:07.166" v="718" actId="20577"/>
          <ac:spMkLst>
            <pc:docMk/>
            <pc:sldMk cId="3628133760" sldId="289"/>
            <ac:spMk id="3" creationId="{D6D99612-5D18-41E6-B967-1CC709F4E07A}"/>
          </ac:spMkLst>
        </pc:spChg>
      </pc:sldChg>
      <pc:sldChg chg="modSp new">
        <pc:chgData name="Rossi Claudio" userId="853b4e363baf2f31" providerId="LiveId" clId="{4F7773CE-BAB8-43EC-95E4-666E1B21583F}" dt="2020-04-15T13:48:26.120" v="561" actId="5793"/>
        <pc:sldMkLst>
          <pc:docMk/>
          <pc:sldMk cId="2582112858" sldId="290"/>
        </pc:sldMkLst>
        <pc:spChg chg="mod">
          <ac:chgData name="Rossi Claudio" userId="853b4e363baf2f31" providerId="LiveId" clId="{4F7773CE-BAB8-43EC-95E4-666E1B21583F}" dt="2020-04-15T13:46:56.966" v="456" actId="20577"/>
          <ac:spMkLst>
            <pc:docMk/>
            <pc:sldMk cId="2582112858" sldId="290"/>
            <ac:spMk id="2" creationId="{B3F1D982-D4C4-40FE-AE91-8E4ED54E7AC4}"/>
          </ac:spMkLst>
        </pc:spChg>
        <pc:spChg chg="mod">
          <ac:chgData name="Rossi Claudio" userId="853b4e363baf2f31" providerId="LiveId" clId="{4F7773CE-BAB8-43EC-95E4-666E1B21583F}" dt="2020-04-15T13:48:26.120" v="561" actId="5793"/>
          <ac:spMkLst>
            <pc:docMk/>
            <pc:sldMk cId="2582112858" sldId="290"/>
            <ac:spMk id="3" creationId="{275A0D6D-5B8A-4278-822A-E20F8591C087}"/>
          </ac:spMkLst>
        </pc:spChg>
      </pc:sldChg>
      <pc:sldChg chg="modSp new ord">
        <pc:chgData name="Rossi Claudio" userId="853b4e363baf2f31" providerId="LiveId" clId="{4F7773CE-BAB8-43EC-95E4-666E1B21583F}" dt="2020-04-15T13:54:03.622" v="1407" actId="20577"/>
        <pc:sldMkLst>
          <pc:docMk/>
          <pc:sldMk cId="977724127" sldId="291"/>
        </pc:sldMkLst>
        <pc:spChg chg="mod">
          <ac:chgData name="Rossi Claudio" userId="853b4e363baf2f31" providerId="LiveId" clId="{4F7773CE-BAB8-43EC-95E4-666E1B21583F}" dt="2020-04-15T13:51:20.891" v="771" actId="20577"/>
          <ac:spMkLst>
            <pc:docMk/>
            <pc:sldMk cId="977724127" sldId="291"/>
            <ac:spMk id="2" creationId="{422909A6-28A9-47DF-B7E3-424B31691EA1}"/>
          </ac:spMkLst>
        </pc:spChg>
        <pc:spChg chg="mod">
          <ac:chgData name="Rossi Claudio" userId="853b4e363baf2f31" providerId="LiveId" clId="{4F7773CE-BAB8-43EC-95E4-666E1B21583F}" dt="2020-04-15T13:54:03.622" v="1407" actId="20577"/>
          <ac:spMkLst>
            <pc:docMk/>
            <pc:sldMk cId="977724127" sldId="291"/>
            <ac:spMk id="3" creationId="{DC21F936-A9E1-4A0C-A0F4-86549DD68471}"/>
          </ac:spMkLst>
        </pc:spChg>
      </pc:sldChg>
      <pc:sldChg chg="addSp delSp modSp new mod setBg setClrOvrMap">
        <pc:chgData name="Rossi Claudio" userId="853b4e363baf2f31" providerId="LiveId" clId="{4F7773CE-BAB8-43EC-95E4-666E1B21583F}" dt="2020-04-15T13:57:49.488" v="1848" actId="14100"/>
        <pc:sldMkLst>
          <pc:docMk/>
          <pc:sldMk cId="3751268416" sldId="292"/>
        </pc:sldMkLst>
        <pc:spChg chg="mod">
          <ac:chgData name="Rossi Claudio" userId="853b4e363baf2f31" providerId="LiveId" clId="{4F7773CE-BAB8-43EC-95E4-666E1B21583F}" dt="2020-04-15T13:57:45.176" v="1847" actId="26606"/>
          <ac:spMkLst>
            <pc:docMk/>
            <pc:sldMk cId="3751268416" sldId="292"/>
            <ac:spMk id="2" creationId="{9AD4125E-3769-4586-BBBE-2CA3DF691B6D}"/>
          </ac:spMkLst>
        </pc:spChg>
        <pc:spChg chg="mod">
          <ac:chgData name="Rossi Claudio" userId="853b4e363baf2f31" providerId="LiveId" clId="{4F7773CE-BAB8-43EC-95E4-666E1B21583F}" dt="2020-04-15T13:57:49.488" v="1848" actId="14100"/>
          <ac:spMkLst>
            <pc:docMk/>
            <pc:sldMk cId="3751268416" sldId="292"/>
            <ac:spMk id="3" creationId="{882DFB6A-84B8-4CBD-999B-0773068A5F99}"/>
          </ac:spMkLst>
        </pc:spChg>
        <pc:spChg chg="mod ord">
          <ac:chgData name="Rossi Claudio" userId="853b4e363baf2f31" providerId="LiveId" clId="{4F7773CE-BAB8-43EC-95E4-666E1B21583F}" dt="2020-04-15T13:57:45.176" v="1847" actId="26606"/>
          <ac:spMkLst>
            <pc:docMk/>
            <pc:sldMk cId="3751268416" sldId="292"/>
            <ac:spMk id="4" creationId="{9D3DA32E-7053-4FE9-A84B-0833D2B37A60}"/>
          </ac:spMkLst>
        </pc:spChg>
        <pc:spChg chg="add del">
          <ac:chgData name="Rossi Claudio" userId="853b4e363baf2f31" providerId="LiveId" clId="{4F7773CE-BAB8-43EC-95E4-666E1B21583F}" dt="2020-04-15T13:57:45.134" v="1846" actId="26606"/>
          <ac:spMkLst>
            <pc:docMk/>
            <pc:sldMk cId="3751268416" sldId="292"/>
            <ac:spMk id="10" creationId="{6697F791-5FFA-4164-899F-EB52EA72B024}"/>
          </ac:spMkLst>
        </pc:spChg>
        <pc:spChg chg="add del">
          <ac:chgData name="Rossi Claudio" userId="853b4e363baf2f31" providerId="LiveId" clId="{4F7773CE-BAB8-43EC-95E4-666E1B21583F}" dt="2020-04-15T13:57:45.134" v="1846" actId="26606"/>
          <ac:spMkLst>
            <pc:docMk/>
            <pc:sldMk cId="3751268416" sldId="292"/>
            <ac:spMk id="14" creationId="{B773AB25-A422-41AA-9737-5E04C1966DE1}"/>
          </ac:spMkLst>
        </pc:spChg>
        <pc:grpChg chg="add del">
          <ac:chgData name="Rossi Claudio" userId="853b4e363baf2f31" providerId="LiveId" clId="{4F7773CE-BAB8-43EC-95E4-666E1B21583F}" dt="2020-04-15T13:57:45.134" v="1846" actId="26606"/>
          <ac:grpSpMkLst>
            <pc:docMk/>
            <pc:sldMk cId="3751268416" sldId="292"/>
            <ac:grpSpMk id="18" creationId="{6AD0D387-1584-4477-B5F8-52B50D4F2205}"/>
          </ac:grpSpMkLst>
        </pc:grpChg>
        <pc:picChg chg="add mod">
          <ac:chgData name="Rossi Claudio" userId="853b4e363baf2f31" providerId="LiveId" clId="{4F7773CE-BAB8-43EC-95E4-666E1B21583F}" dt="2020-04-15T13:57:45.176" v="1847" actId="26606"/>
          <ac:picMkLst>
            <pc:docMk/>
            <pc:sldMk cId="3751268416" sldId="292"/>
            <ac:picMk id="5" creationId="{A9F06363-17DF-4D6B-BC19-8BB3B4ECAB76}"/>
          </ac:picMkLst>
        </pc:picChg>
        <pc:picChg chg="add del">
          <ac:chgData name="Rossi Claudio" userId="853b4e363baf2f31" providerId="LiveId" clId="{4F7773CE-BAB8-43EC-95E4-666E1B21583F}" dt="2020-04-15T13:57:45.134" v="1846" actId="26606"/>
          <ac:picMkLst>
            <pc:docMk/>
            <pc:sldMk cId="3751268416" sldId="292"/>
            <ac:picMk id="12" creationId="{4E28A1A9-FB81-4816-AAEA-C3B430946951}"/>
          </ac:picMkLst>
        </pc:picChg>
        <pc:picChg chg="add del">
          <ac:chgData name="Rossi Claudio" userId="853b4e363baf2f31" providerId="LiveId" clId="{4F7773CE-BAB8-43EC-95E4-666E1B21583F}" dt="2020-04-15T13:57:45.134" v="1846" actId="26606"/>
          <ac:picMkLst>
            <pc:docMk/>
            <pc:sldMk cId="3751268416" sldId="292"/>
            <ac:picMk id="16" creationId="{AF0552B8-DE8C-40DF-B29F-1728E6A10619}"/>
          </ac:picMkLst>
        </pc:picChg>
      </pc:sldChg>
    </pc:docChg>
  </pc:docChgLst>
  <pc:docChgLst>
    <pc:chgData name="Rossi Claudio" userId="853b4e363baf2f31" providerId="LiveId" clId="{A184C9DD-D4CE-4A32-A4E3-0CDB93F82A25}"/>
    <pc:docChg chg="undo custSel mod addSld modSld">
      <pc:chgData name="Rossi Claudio" userId="853b4e363baf2f31" providerId="LiveId" clId="{A184C9DD-D4CE-4A32-A4E3-0CDB93F82A25}" dt="2019-05-14T14:57:10.071" v="707" actId="1076"/>
      <pc:docMkLst>
        <pc:docMk/>
      </pc:docMkLst>
      <pc:sldChg chg="modSp">
        <pc:chgData name="Rossi Claudio" userId="853b4e363baf2f31" providerId="LiveId" clId="{A184C9DD-D4CE-4A32-A4E3-0CDB93F82A25}" dt="2019-05-09T12:22:38.139" v="26" actId="20577"/>
        <pc:sldMkLst>
          <pc:docMk/>
          <pc:sldMk cId="2676486098" sldId="256"/>
        </pc:sldMkLst>
        <pc:spChg chg="mod">
          <ac:chgData name="Rossi Claudio" userId="853b4e363baf2f31" providerId="LiveId" clId="{A184C9DD-D4CE-4A32-A4E3-0CDB93F82A25}" dt="2019-05-09T12:22:38.139" v="26" actId="20577"/>
          <ac:spMkLst>
            <pc:docMk/>
            <pc:sldMk cId="2676486098" sldId="256"/>
            <ac:spMk id="2" creationId="{51E6E7B5-6C40-4B4A-B051-C83022AF9324}"/>
          </ac:spMkLst>
        </pc:spChg>
      </pc:sldChg>
      <pc:sldChg chg="modSp">
        <pc:chgData name="Rossi Claudio" userId="853b4e363baf2f31" providerId="LiveId" clId="{A184C9DD-D4CE-4A32-A4E3-0CDB93F82A25}" dt="2019-05-14T13:47:52.672" v="87" actId="20577"/>
        <pc:sldMkLst>
          <pc:docMk/>
          <pc:sldMk cId="3321724040" sldId="260"/>
        </pc:sldMkLst>
        <pc:spChg chg="mod">
          <ac:chgData name="Rossi Claudio" userId="853b4e363baf2f31" providerId="LiveId" clId="{A184C9DD-D4CE-4A32-A4E3-0CDB93F82A25}" dt="2019-05-14T13:47:52.672" v="87" actId="20577"/>
          <ac:spMkLst>
            <pc:docMk/>
            <pc:sldMk cId="3321724040" sldId="260"/>
            <ac:spMk id="3" creationId="{F437F600-EA16-46C0-95B2-2D0586AEC828}"/>
          </ac:spMkLst>
        </pc:spChg>
      </pc:sldChg>
      <pc:sldChg chg="modSp">
        <pc:chgData name="Rossi Claudio" userId="853b4e363baf2f31" providerId="LiveId" clId="{A184C9DD-D4CE-4A32-A4E3-0CDB93F82A25}" dt="2019-05-14T14:24:30.513" v="678" actId="20577"/>
        <pc:sldMkLst>
          <pc:docMk/>
          <pc:sldMk cId="4164024574" sldId="265"/>
        </pc:sldMkLst>
        <pc:spChg chg="mod">
          <ac:chgData name="Rossi Claudio" userId="853b4e363baf2f31" providerId="LiveId" clId="{A184C9DD-D4CE-4A32-A4E3-0CDB93F82A25}" dt="2019-05-14T14:24:30.513" v="678" actId="20577"/>
          <ac:spMkLst>
            <pc:docMk/>
            <pc:sldMk cId="4164024574" sldId="265"/>
            <ac:spMk id="3" creationId="{5E715F3C-FFE2-411F-8ACB-A21F83DC725E}"/>
          </ac:spMkLst>
        </pc:spChg>
      </pc:sldChg>
      <pc:sldChg chg="addSp delSp modSp mod setBg">
        <pc:chgData name="Rossi Claudio" userId="853b4e363baf2f31" providerId="LiveId" clId="{A184C9DD-D4CE-4A32-A4E3-0CDB93F82A25}" dt="2019-05-14T14:01:39.577" v="114"/>
        <pc:sldMkLst>
          <pc:docMk/>
          <pc:sldMk cId="2697523217" sldId="274"/>
        </pc:sldMkLst>
        <pc:spChg chg="mod">
          <ac:chgData name="Rossi Claudio" userId="853b4e363baf2f31" providerId="LiveId" clId="{A184C9DD-D4CE-4A32-A4E3-0CDB93F82A25}" dt="2019-05-14T13:59:51.348" v="99" actId="26606"/>
          <ac:spMkLst>
            <pc:docMk/>
            <pc:sldMk cId="2697523217" sldId="274"/>
            <ac:spMk id="2" creationId="{B5A4ACD1-1F7F-4D65-AC67-1CE0DC6FF15F}"/>
          </ac:spMkLst>
        </pc:spChg>
        <pc:spChg chg="mod">
          <ac:chgData name="Rossi Claudio" userId="853b4e363baf2f31" providerId="LiveId" clId="{A184C9DD-D4CE-4A32-A4E3-0CDB93F82A25}" dt="2019-05-14T14:01:03.415" v="112" actId="6549"/>
          <ac:spMkLst>
            <pc:docMk/>
            <pc:sldMk cId="2697523217" sldId="274"/>
            <ac:spMk id="3" creationId="{E67128B1-D2E6-49B3-BDF3-1C87D72F331C}"/>
          </ac:spMkLst>
        </pc:spChg>
        <pc:spChg chg="mod">
          <ac:chgData name="Rossi Claudio" userId="853b4e363baf2f31" providerId="LiveId" clId="{A184C9DD-D4CE-4A32-A4E3-0CDB93F82A25}" dt="2019-05-14T13:59:57.487" v="101" actId="1076"/>
          <ac:spMkLst>
            <pc:docMk/>
            <pc:sldMk cId="2697523217" sldId="274"/>
            <ac:spMk id="4" creationId="{584BC8E3-F9A2-4BF4-BE4C-2559572CA924}"/>
          </ac:spMkLst>
        </pc:spChg>
        <pc:picChg chg="add del">
          <ac:chgData name="Rossi Claudio" userId="853b4e363baf2f31" providerId="LiveId" clId="{A184C9DD-D4CE-4A32-A4E3-0CDB93F82A25}" dt="2019-05-14T13:56:45.300" v="90" actId="478"/>
          <ac:picMkLst>
            <pc:docMk/>
            <pc:sldMk cId="2697523217" sldId="274"/>
            <ac:picMk id="5" creationId="{EA7FD5EF-EDBD-4AA6-835B-260ACB06A8CB}"/>
          </ac:picMkLst>
        </pc:picChg>
        <pc:picChg chg="add del mod">
          <ac:chgData name="Rossi Claudio" userId="853b4e363baf2f31" providerId="LiveId" clId="{A184C9DD-D4CE-4A32-A4E3-0CDB93F82A25}" dt="2019-05-14T13:57:02.215" v="92" actId="478"/>
          <ac:picMkLst>
            <pc:docMk/>
            <pc:sldMk cId="2697523217" sldId="274"/>
            <ac:picMk id="7" creationId="{7C00CAD1-21B0-4525-B1AE-C0F91085458C}"/>
          </ac:picMkLst>
        </pc:picChg>
        <pc:picChg chg="add mod ord modCrop">
          <ac:chgData name="Rossi Claudio" userId="853b4e363baf2f31" providerId="LiveId" clId="{A184C9DD-D4CE-4A32-A4E3-0CDB93F82A25}" dt="2019-05-14T14:00:56.678" v="111" actId="732"/>
          <ac:picMkLst>
            <pc:docMk/>
            <pc:sldMk cId="2697523217" sldId="274"/>
            <ac:picMk id="8" creationId="{69CA9370-7DA0-45D5-ADB5-AA19B42E7AC8}"/>
          </ac:picMkLst>
        </pc:picChg>
        <pc:inkChg chg="add del">
          <ac:chgData name="Rossi Claudio" userId="853b4e363baf2f31" providerId="LiveId" clId="{A184C9DD-D4CE-4A32-A4E3-0CDB93F82A25}" dt="2019-05-14T14:01:39.577" v="114"/>
          <ac:inkMkLst>
            <pc:docMk/>
            <pc:sldMk cId="2697523217" sldId="274"/>
            <ac:inkMk id="9" creationId="{71B1D507-1F24-4210-A118-9337C600E5C2}"/>
          </ac:inkMkLst>
        </pc:inkChg>
      </pc:sldChg>
      <pc:sldChg chg="addSp delSp modSp mod setBg">
        <pc:chgData name="Rossi Claudio" userId="853b4e363baf2f31" providerId="LiveId" clId="{A184C9DD-D4CE-4A32-A4E3-0CDB93F82A25}" dt="2019-05-14T14:49:16.820" v="689" actId="26606"/>
        <pc:sldMkLst>
          <pc:docMk/>
          <pc:sldMk cId="4199198324" sldId="277"/>
        </pc:sldMkLst>
        <pc:spChg chg="mod">
          <ac:chgData name="Rossi Claudio" userId="853b4e363baf2f31" providerId="LiveId" clId="{A184C9DD-D4CE-4A32-A4E3-0CDB93F82A25}" dt="2019-05-14T14:49:16.820" v="689" actId="26606"/>
          <ac:spMkLst>
            <pc:docMk/>
            <pc:sldMk cId="4199198324" sldId="277"/>
            <ac:spMk id="2" creationId="{5D46C0B9-A38F-4E94-9DFE-E605BA153153}"/>
          </ac:spMkLst>
        </pc:spChg>
        <pc:spChg chg="mod">
          <ac:chgData name="Rossi Claudio" userId="853b4e363baf2f31" providerId="LiveId" clId="{A184C9DD-D4CE-4A32-A4E3-0CDB93F82A25}" dt="2019-05-14T14:49:16.820" v="689" actId="26606"/>
          <ac:spMkLst>
            <pc:docMk/>
            <pc:sldMk cId="4199198324" sldId="277"/>
            <ac:spMk id="3" creationId="{D6AC20F8-8512-4DC9-8F3F-F5E17811C9E0}"/>
          </ac:spMkLst>
        </pc:spChg>
        <pc:spChg chg="mod ord">
          <ac:chgData name="Rossi Claudio" userId="853b4e363baf2f31" providerId="LiveId" clId="{A184C9DD-D4CE-4A32-A4E3-0CDB93F82A25}" dt="2019-05-14T14:49:16.820" v="689" actId="26606"/>
          <ac:spMkLst>
            <pc:docMk/>
            <pc:sldMk cId="4199198324" sldId="277"/>
            <ac:spMk id="4" creationId="{1F38E790-302C-411C-89E0-1ACE03291532}"/>
          </ac:spMkLst>
        </pc:spChg>
        <pc:spChg chg="add del">
          <ac:chgData name="Rossi Claudio" userId="853b4e363baf2f31" providerId="LiveId" clId="{A184C9DD-D4CE-4A32-A4E3-0CDB93F82A25}" dt="2019-05-14T14:49:16.820" v="689" actId="26606"/>
          <ac:spMkLst>
            <pc:docMk/>
            <pc:sldMk cId="4199198324" sldId="277"/>
            <ac:spMk id="12" creationId="{C2E4E997-8672-4FFD-B8EC-9932A8E4714B}"/>
          </ac:spMkLst>
        </pc:spChg>
        <pc:grpChg chg="add del">
          <ac:chgData name="Rossi Claudio" userId="853b4e363baf2f31" providerId="LiveId" clId="{A184C9DD-D4CE-4A32-A4E3-0CDB93F82A25}" dt="2019-05-14T14:49:16.820" v="689" actId="26606"/>
          <ac:grpSpMkLst>
            <pc:docMk/>
            <pc:sldMk cId="4199198324" sldId="277"/>
            <ac:grpSpMk id="16" creationId="{453E4DEE-E996-40F8-8635-0FF43D7348F9}"/>
          </ac:grpSpMkLst>
        </pc:grpChg>
        <pc:picChg chg="del mod">
          <ac:chgData name="Rossi Claudio" userId="853b4e363baf2f31" providerId="LiveId" clId="{A184C9DD-D4CE-4A32-A4E3-0CDB93F82A25}" dt="2019-05-14T14:49:06.017" v="685" actId="478"/>
          <ac:picMkLst>
            <pc:docMk/>
            <pc:sldMk cId="4199198324" sldId="277"/>
            <ac:picMk id="6" creationId="{2FE1F57F-80CF-44E9-9839-0B91BC8DE83D}"/>
          </ac:picMkLst>
        </pc:picChg>
        <pc:picChg chg="add mod">
          <ac:chgData name="Rossi Claudio" userId="853b4e363baf2f31" providerId="LiveId" clId="{A184C9DD-D4CE-4A32-A4E3-0CDB93F82A25}" dt="2019-05-14T14:49:16.820" v="689" actId="26606"/>
          <ac:picMkLst>
            <pc:docMk/>
            <pc:sldMk cId="4199198324" sldId="277"/>
            <ac:picMk id="7" creationId="{040E77A0-8FE5-4ECE-9182-31E842266099}"/>
          </ac:picMkLst>
        </pc:picChg>
        <pc:picChg chg="add del">
          <ac:chgData name="Rossi Claudio" userId="853b4e363baf2f31" providerId="LiveId" clId="{A184C9DD-D4CE-4A32-A4E3-0CDB93F82A25}" dt="2019-05-14T14:49:16.820" v="689" actId="26606"/>
          <ac:picMkLst>
            <pc:docMk/>
            <pc:sldMk cId="4199198324" sldId="277"/>
            <ac:picMk id="14" creationId="{FE6BA9E6-1D9E-4D30-B528-D49FA1342E4E}"/>
          </ac:picMkLst>
        </pc:picChg>
      </pc:sldChg>
      <pc:sldChg chg="addSp delSp modSp">
        <pc:chgData name="Rossi Claudio" userId="853b4e363baf2f31" providerId="LiveId" clId="{A184C9DD-D4CE-4A32-A4E3-0CDB93F82A25}" dt="2019-05-14T14:57:10.071" v="707" actId="1076"/>
        <pc:sldMkLst>
          <pc:docMk/>
          <pc:sldMk cId="1497510505" sldId="278"/>
        </pc:sldMkLst>
        <pc:picChg chg="del">
          <ac:chgData name="Rossi Claudio" userId="853b4e363baf2f31" providerId="LiveId" clId="{A184C9DD-D4CE-4A32-A4E3-0CDB93F82A25}" dt="2019-05-14T14:53:19.596" v="691" actId="478"/>
          <ac:picMkLst>
            <pc:docMk/>
            <pc:sldMk cId="1497510505" sldId="278"/>
            <ac:picMk id="6" creationId="{8CD07B65-1E4B-45D9-AFF6-1D245D1E1BE5}"/>
          </ac:picMkLst>
        </pc:picChg>
        <pc:picChg chg="add mod">
          <ac:chgData name="Rossi Claudio" userId="853b4e363baf2f31" providerId="LiveId" clId="{A184C9DD-D4CE-4A32-A4E3-0CDB93F82A25}" dt="2019-05-14T14:53:41.812" v="701" actId="1076"/>
          <ac:picMkLst>
            <pc:docMk/>
            <pc:sldMk cId="1497510505" sldId="278"/>
            <ac:picMk id="7" creationId="{CC3F0A49-1851-4C6D-B1D1-8FEFC33DFCD5}"/>
          </ac:picMkLst>
        </pc:picChg>
        <pc:picChg chg="del">
          <ac:chgData name="Rossi Claudio" userId="853b4e363baf2f31" providerId="LiveId" clId="{A184C9DD-D4CE-4A32-A4E3-0CDB93F82A25}" dt="2019-05-14T14:56:58.895" v="703" actId="478"/>
          <ac:picMkLst>
            <pc:docMk/>
            <pc:sldMk cId="1497510505" sldId="278"/>
            <ac:picMk id="8" creationId="{0FE19EA0-0B87-4993-A451-8885C0C763F5}"/>
          </ac:picMkLst>
        </pc:picChg>
        <pc:picChg chg="add mod">
          <ac:chgData name="Rossi Claudio" userId="853b4e363baf2f31" providerId="LiveId" clId="{A184C9DD-D4CE-4A32-A4E3-0CDB93F82A25}" dt="2019-05-14T14:57:10.071" v="707" actId="1076"/>
          <ac:picMkLst>
            <pc:docMk/>
            <pc:sldMk cId="1497510505" sldId="278"/>
            <ac:picMk id="11" creationId="{256008C2-6BC7-4AA8-98AA-6D8A30856187}"/>
          </ac:picMkLst>
        </pc:picChg>
        <pc:inkChg chg="add del">
          <ac:chgData name="Rossi Claudio" userId="853b4e363baf2f31" providerId="LiveId" clId="{A184C9DD-D4CE-4A32-A4E3-0CDB93F82A25}" dt="2019-05-14T14:53:27.857" v="696"/>
          <ac:inkMkLst>
            <pc:docMk/>
            <pc:sldMk cId="1497510505" sldId="278"/>
            <ac:inkMk id="9" creationId="{6E7EAC05-5293-48B4-BED7-C9505FF10005}"/>
          </ac:inkMkLst>
        </pc:inkChg>
      </pc:sldChg>
      <pc:sldChg chg="modSp add">
        <pc:chgData name="Rossi Claudio" userId="853b4e363baf2f31" providerId="LiveId" clId="{A184C9DD-D4CE-4A32-A4E3-0CDB93F82A25}" dt="2019-05-09T12:27:47.262" v="82" actId="122"/>
        <pc:sldMkLst>
          <pc:docMk/>
          <pc:sldMk cId="1702695746" sldId="285"/>
        </pc:sldMkLst>
        <pc:spChg chg="mod">
          <ac:chgData name="Rossi Claudio" userId="853b4e363baf2f31" providerId="LiveId" clId="{A184C9DD-D4CE-4A32-A4E3-0CDB93F82A25}" dt="2019-05-09T12:27:47.262" v="82" actId="122"/>
          <ac:spMkLst>
            <pc:docMk/>
            <pc:sldMk cId="1702695746" sldId="285"/>
            <ac:spMk id="2" creationId="{3B2856D5-A8B2-4BA3-847C-0A6B23E35596}"/>
          </ac:spMkLst>
        </pc:spChg>
        <pc:spChg chg="mod">
          <ac:chgData name="Rossi Claudio" userId="853b4e363baf2f31" providerId="LiveId" clId="{A184C9DD-D4CE-4A32-A4E3-0CDB93F82A25}" dt="2019-05-09T12:27:43.802" v="81" actId="122"/>
          <ac:spMkLst>
            <pc:docMk/>
            <pc:sldMk cId="1702695746" sldId="285"/>
            <ac:spMk id="3" creationId="{79C84606-7B2C-4F23-9BD1-1519C664A104}"/>
          </ac:spMkLst>
        </pc:spChg>
      </pc:sldChg>
      <pc:sldChg chg="modSp add">
        <pc:chgData name="Rossi Claudio" userId="853b4e363baf2f31" providerId="LiveId" clId="{A184C9DD-D4CE-4A32-A4E3-0CDB93F82A25}" dt="2019-05-14T14:22:26.813" v="489" actId="20577"/>
        <pc:sldMkLst>
          <pc:docMk/>
          <pc:sldMk cId="1035639885" sldId="287"/>
        </pc:sldMkLst>
        <pc:spChg chg="mod">
          <ac:chgData name="Rossi Claudio" userId="853b4e363baf2f31" providerId="LiveId" clId="{A184C9DD-D4CE-4A32-A4E3-0CDB93F82A25}" dt="2019-05-14T14:20:59.010" v="141" actId="20577"/>
          <ac:spMkLst>
            <pc:docMk/>
            <pc:sldMk cId="1035639885" sldId="287"/>
            <ac:spMk id="2" creationId="{0D7AFEFC-14FB-4236-B397-5F012D6AC18D}"/>
          </ac:spMkLst>
        </pc:spChg>
        <pc:spChg chg="mod">
          <ac:chgData name="Rossi Claudio" userId="853b4e363baf2f31" providerId="LiveId" clId="{A184C9DD-D4CE-4A32-A4E3-0CDB93F82A25}" dt="2019-05-14T14:22:26.813" v="489" actId="20577"/>
          <ac:spMkLst>
            <pc:docMk/>
            <pc:sldMk cId="1035639885" sldId="287"/>
            <ac:spMk id="3" creationId="{64EB8274-F012-47EC-ACC1-A414991BD1A9}"/>
          </ac:spMkLst>
        </pc:spChg>
      </pc:sldChg>
    </pc:docChg>
  </pc:docChgLst>
  <pc:docChgLst>
    <pc:chgData name="Rossi Claudio" userId="853b4e363baf2f31" providerId="LiveId" clId="{56A2A2D6-120B-4A6C-9B06-3611F346E044}"/>
    <pc:docChg chg="custSel modSld">
      <pc:chgData name="Rossi Claudio" userId="853b4e363baf2f31" providerId="LiveId" clId="{56A2A2D6-120B-4A6C-9B06-3611F346E044}" dt="2022-01-26T16:34:52.390" v="9" actId="20577"/>
      <pc:docMkLst>
        <pc:docMk/>
      </pc:docMkLst>
      <pc:sldChg chg="modSp">
        <pc:chgData name="Rossi Claudio" userId="853b4e363baf2f31" providerId="LiveId" clId="{56A2A2D6-120B-4A6C-9B06-3611F346E044}" dt="2022-01-26T16:34:52.390" v="9" actId="20577"/>
        <pc:sldMkLst>
          <pc:docMk/>
          <pc:sldMk cId="1288498930" sldId="258"/>
        </pc:sldMkLst>
        <pc:graphicFrameChg chg="mod">
          <ac:chgData name="Rossi Claudio" userId="853b4e363baf2f31" providerId="LiveId" clId="{56A2A2D6-120B-4A6C-9B06-3611F346E044}" dt="2022-01-26T16:34:52.390" v="9" actId="20577"/>
          <ac:graphicFrameMkLst>
            <pc:docMk/>
            <pc:sldMk cId="1288498930" sldId="258"/>
            <ac:graphicFrameMk id="39" creationId="{05A022BC-7FE0-4342-B32A-F02066A3B89E}"/>
          </ac:graphicFrameMkLst>
        </pc:graphicFrameChg>
      </pc:sldChg>
      <pc:sldChg chg="modSp mod">
        <pc:chgData name="Rossi Claudio" userId="853b4e363baf2f31" providerId="LiveId" clId="{56A2A2D6-120B-4A6C-9B06-3611F346E044}" dt="2021-10-01T06:40:54.738" v="6" actId="6549"/>
        <pc:sldMkLst>
          <pc:docMk/>
          <pc:sldMk cId="2107821590" sldId="284"/>
        </pc:sldMkLst>
        <pc:spChg chg="mod">
          <ac:chgData name="Rossi Claudio" userId="853b4e363baf2f31" providerId="LiveId" clId="{56A2A2D6-120B-4A6C-9B06-3611F346E044}" dt="2021-10-01T06:40:54.738" v="6" actId="6549"/>
          <ac:spMkLst>
            <pc:docMk/>
            <pc:sldMk cId="2107821590" sldId="284"/>
            <ac:spMk id="3" creationId="{F80DB016-8057-4DD1-857D-A4F35791C104}"/>
          </ac:spMkLst>
        </pc:spChg>
      </pc:sldChg>
    </pc:docChg>
  </pc:docChgLst>
  <pc:docChgLst>
    <pc:chgData name="Rossi Claudio" userId="853b4e363baf2f31" providerId="LiveId" clId="{7F701688-80C3-4053-B815-880F5E7CCE64}"/>
    <pc:docChg chg="modSld">
      <pc:chgData name="Rossi Claudio" userId="853b4e363baf2f31" providerId="LiveId" clId="{7F701688-80C3-4053-B815-880F5E7CCE64}" dt="2019-05-01T14:55:17.430" v="39" actId="6549"/>
      <pc:docMkLst>
        <pc:docMk/>
      </pc:docMkLst>
      <pc:sldChg chg="modSp">
        <pc:chgData name="Rossi Claudio" userId="853b4e363baf2f31" providerId="LiveId" clId="{7F701688-80C3-4053-B815-880F5E7CCE64}" dt="2019-05-01T14:55:17.430" v="39" actId="6549"/>
        <pc:sldMkLst>
          <pc:docMk/>
          <pc:sldMk cId="2676486098" sldId="256"/>
        </pc:sldMkLst>
        <pc:spChg chg="mod">
          <ac:chgData name="Rossi Claudio" userId="853b4e363baf2f31" providerId="LiveId" clId="{7F701688-80C3-4053-B815-880F5E7CCE64}" dt="2019-05-01T14:54:58.243" v="9" actId="6549"/>
          <ac:spMkLst>
            <pc:docMk/>
            <pc:sldMk cId="2676486098" sldId="256"/>
            <ac:spMk id="2" creationId="{51E6E7B5-6C40-4B4A-B051-C83022AF9324}"/>
          </ac:spMkLst>
        </pc:spChg>
        <pc:spChg chg="mod">
          <ac:chgData name="Rossi Claudio" userId="853b4e363baf2f31" providerId="LiveId" clId="{7F701688-80C3-4053-B815-880F5E7CCE64}" dt="2019-05-01T14:55:17.430" v="39" actId="6549"/>
          <ac:spMkLst>
            <pc:docMk/>
            <pc:sldMk cId="2676486098" sldId="256"/>
            <ac:spMk id="3" creationId="{0F20D899-DA07-4D58-8FFC-55128156CD2C}"/>
          </ac:spMkLst>
        </pc:spChg>
      </pc:sldChg>
    </pc:docChg>
  </pc:docChgLst>
  <pc:docChgLst>
    <pc:chgData name="Rossi Claudio" userId="853b4e363baf2f31" providerId="LiveId" clId="{B75227FC-ECE9-4146-825F-1BEE99D15FD0}"/>
    <pc:docChg chg="delSld">
      <pc:chgData name="Rossi Claudio" userId="853b4e363baf2f31" providerId="LiveId" clId="{B75227FC-ECE9-4146-825F-1BEE99D15FD0}" dt="2021-01-12T16:15:31.535" v="0" actId="2696"/>
      <pc:docMkLst>
        <pc:docMk/>
      </pc:docMkLst>
      <pc:sldChg chg="del">
        <pc:chgData name="Rossi Claudio" userId="853b4e363baf2f31" providerId="LiveId" clId="{B75227FC-ECE9-4146-825F-1BEE99D15FD0}" dt="2021-01-12T16:15:31.535" v="0" actId="2696"/>
        <pc:sldMkLst>
          <pc:docMk/>
          <pc:sldMk cId="898566136" sldId="296"/>
        </pc:sldMkLst>
      </pc:sldChg>
    </pc:docChg>
  </pc:docChgLst>
  <pc:docChgLst>
    <pc:chgData name="Rossi Claudio" userId="853b4e363baf2f31" providerId="LiveId" clId="{99F5A41F-1D4B-4D6E-BDF1-882159DE8BA0}"/>
    <pc:docChg chg="undo modSld">
      <pc:chgData name="Rossi Claudio" userId="853b4e363baf2f31" providerId="LiveId" clId="{99F5A41F-1D4B-4D6E-BDF1-882159DE8BA0}" dt="2019-05-01T14:57:50.421" v="41" actId="6549"/>
      <pc:docMkLst>
        <pc:docMk/>
      </pc:docMkLst>
      <pc:sldChg chg="modSp">
        <pc:chgData name="Rossi Claudio" userId="853b4e363baf2f31" providerId="LiveId" clId="{99F5A41F-1D4B-4D6E-BDF1-882159DE8BA0}" dt="2019-05-01T14:57:50.421" v="41" actId="6549"/>
        <pc:sldMkLst>
          <pc:docMk/>
          <pc:sldMk cId="614637368" sldId="270"/>
        </pc:sldMkLst>
        <pc:spChg chg="mod">
          <ac:chgData name="Rossi Claudio" userId="853b4e363baf2f31" providerId="LiveId" clId="{99F5A41F-1D4B-4D6E-BDF1-882159DE8BA0}" dt="2019-05-01T14:57:50.421" v="41" actId="6549"/>
          <ac:spMkLst>
            <pc:docMk/>
            <pc:sldMk cId="614637368" sldId="270"/>
            <ac:spMk id="3" creationId="{F248B5A5-366B-4F7C-9CCF-9768ED3484E4}"/>
          </ac:spMkLst>
        </pc:spChg>
      </pc:sldChg>
    </pc:docChg>
  </pc:docChgLst>
  <pc:docChgLst>
    <pc:chgData name="Rossi Claudio" userId="853b4e363baf2f31" providerId="LiveId" clId="{9688E988-6791-49BD-BD29-4C7442AB2E05}"/>
    <pc:docChg chg="custSel addSld modSld">
      <pc:chgData name="Rossi Claudio" userId="853b4e363baf2f31" providerId="LiveId" clId="{9688E988-6791-49BD-BD29-4C7442AB2E05}" dt="2020-08-25T07:28:29.726" v="779" actId="20577"/>
      <pc:docMkLst>
        <pc:docMk/>
      </pc:docMkLst>
      <pc:sldChg chg="modSp new mod">
        <pc:chgData name="Rossi Claudio" userId="853b4e363baf2f31" providerId="LiveId" clId="{9688E988-6791-49BD-BD29-4C7442AB2E05}" dt="2020-08-25T07:26:54.169" v="560" actId="20577"/>
        <pc:sldMkLst>
          <pc:docMk/>
          <pc:sldMk cId="290361098" sldId="293"/>
        </pc:sldMkLst>
        <pc:spChg chg="mod">
          <ac:chgData name="Rossi Claudio" userId="853b4e363baf2f31" providerId="LiveId" clId="{9688E988-6791-49BD-BD29-4C7442AB2E05}" dt="2020-08-25T07:22:58.931" v="36" actId="20577"/>
          <ac:spMkLst>
            <pc:docMk/>
            <pc:sldMk cId="290361098" sldId="293"/>
            <ac:spMk id="2" creationId="{859BFD55-E928-4CD4-A850-6E7C9B88FC98}"/>
          </ac:spMkLst>
        </pc:spChg>
        <pc:spChg chg="mod">
          <ac:chgData name="Rossi Claudio" userId="853b4e363baf2f31" providerId="LiveId" clId="{9688E988-6791-49BD-BD29-4C7442AB2E05}" dt="2020-08-25T07:26:54.169" v="560" actId="20577"/>
          <ac:spMkLst>
            <pc:docMk/>
            <pc:sldMk cId="290361098" sldId="293"/>
            <ac:spMk id="3" creationId="{B547C18E-DE5F-4E46-BDF5-40ED725B2273}"/>
          </ac:spMkLst>
        </pc:spChg>
      </pc:sldChg>
      <pc:sldChg chg="modSp new mod">
        <pc:chgData name="Rossi Claudio" userId="853b4e363baf2f31" providerId="LiveId" clId="{9688E988-6791-49BD-BD29-4C7442AB2E05}" dt="2020-08-25T07:28:29.726" v="779" actId="20577"/>
        <pc:sldMkLst>
          <pc:docMk/>
          <pc:sldMk cId="1417465146" sldId="294"/>
        </pc:sldMkLst>
        <pc:spChg chg="mod">
          <ac:chgData name="Rossi Claudio" userId="853b4e363baf2f31" providerId="LiveId" clId="{9688E988-6791-49BD-BD29-4C7442AB2E05}" dt="2020-08-25T07:27:21.076" v="576" actId="20577"/>
          <ac:spMkLst>
            <pc:docMk/>
            <pc:sldMk cId="1417465146" sldId="294"/>
            <ac:spMk id="2" creationId="{8CD626B7-1E17-4A3F-BBB7-998CF477C914}"/>
          </ac:spMkLst>
        </pc:spChg>
        <pc:spChg chg="mod">
          <ac:chgData name="Rossi Claudio" userId="853b4e363baf2f31" providerId="LiveId" clId="{9688E988-6791-49BD-BD29-4C7442AB2E05}" dt="2020-08-25T07:28:29.726" v="779" actId="20577"/>
          <ac:spMkLst>
            <pc:docMk/>
            <pc:sldMk cId="1417465146" sldId="294"/>
            <ac:spMk id="3" creationId="{696E500B-B5CA-4588-992E-A9BCB8209A8E}"/>
          </ac:spMkLst>
        </pc:spChg>
      </pc:sldChg>
    </pc:docChg>
  </pc:docChgLst>
  <pc:docChgLst>
    <pc:chgData name="Rossi Claudio" userId="853b4e363baf2f31" providerId="LiveId" clId="{066F38B0-55C3-44D2-8D7B-9375D1D054E5}"/>
    <pc:docChg chg="custSel modSld">
      <pc:chgData name="Rossi Claudio" userId="853b4e363baf2f31" providerId="LiveId" clId="{066F38B0-55C3-44D2-8D7B-9375D1D054E5}" dt="2020-02-27T11:02:34.039" v="3" actId="27636"/>
      <pc:docMkLst>
        <pc:docMk/>
      </pc:docMkLst>
      <pc:sldChg chg="modSp">
        <pc:chgData name="Rossi Claudio" userId="853b4e363baf2f31" providerId="LiveId" clId="{066F38B0-55C3-44D2-8D7B-9375D1D054E5}" dt="2020-02-27T11:02:34.039" v="3" actId="27636"/>
        <pc:sldMkLst>
          <pc:docMk/>
          <pc:sldMk cId="2224469129" sldId="271"/>
        </pc:sldMkLst>
        <pc:spChg chg="mod">
          <ac:chgData name="Rossi Claudio" userId="853b4e363baf2f31" providerId="LiveId" clId="{066F38B0-55C3-44D2-8D7B-9375D1D054E5}" dt="2020-02-27T11:02:34.039" v="3" actId="27636"/>
          <ac:spMkLst>
            <pc:docMk/>
            <pc:sldMk cId="2224469129" sldId="271"/>
            <ac:spMk id="3" creationId="{F02BB2B5-1090-403C-B549-ACE3DCF74E0B}"/>
          </ac:spMkLst>
        </pc:spChg>
      </pc:sldChg>
    </pc:docChg>
  </pc:docChgLst>
  <pc:docChgLst>
    <pc:chgData name="Rossi Claudio" userId="853b4e363baf2f31" providerId="LiveId" clId="{760383ED-4D06-4B34-8BE1-DF5E2245E863}"/>
    <pc:docChg chg="modSld">
      <pc:chgData name="Rossi Claudio" userId="853b4e363baf2f31" providerId="LiveId" clId="{760383ED-4D06-4B34-8BE1-DF5E2245E863}" dt="2020-02-07T11:55:13.617" v="40" actId="20577"/>
      <pc:docMkLst>
        <pc:docMk/>
      </pc:docMkLst>
      <pc:sldChg chg="modSp mod">
        <pc:chgData name="Rossi Claudio" userId="853b4e363baf2f31" providerId="LiveId" clId="{760383ED-4D06-4B34-8BE1-DF5E2245E863}" dt="2020-02-07T11:54:51.713" v="7" actId="404"/>
        <pc:sldMkLst>
          <pc:docMk/>
          <pc:sldMk cId="2676486098" sldId="256"/>
        </pc:sldMkLst>
        <pc:spChg chg="mod">
          <ac:chgData name="Rossi Claudio" userId="853b4e363baf2f31" providerId="LiveId" clId="{760383ED-4D06-4B34-8BE1-DF5E2245E863}" dt="2020-02-07T11:54:51.713" v="7" actId="404"/>
          <ac:spMkLst>
            <pc:docMk/>
            <pc:sldMk cId="2676486098" sldId="256"/>
            <ac:spMk id="2" creationId="{51E6E7B5-6C40-4B4A-B051-C83022AF9324}"/>
          </ac:spMkLst>
        </pc:spChg>
      </pc:sldChg>
      <pc:sldChg chg="modSp mod">
        <pc:chgData name="Rossi Claudio" userId="853b4e363baf2f31" providerId="LiveId" clId="{760383ED-4D06-4B34-8BE1-DF5E2245E863}" dt="2020-02-07T11:55:03.651" v="33" actId="20577"/>
        <pc:sldMkLst>
          <pc:docMk/>
          <pc:sldMk cId="1249592922" sldId="257"/>
        </pc:sldMkLst>
        <pc:spChg chg="mod">
          <ac:chgData name="Rossi Claudio" userId="853b4e363baf2f31" providerId="LiveId" clId="{760383ED-4D06-4B34-8BE1-DF5E2245E863}" dt="2020-02-07T11:54:57.272" v="14" actId="20577"/>
          <ac:spMkLst>
            <pc:docMk/>
            <pc:sldMk cId="1249592922" sldId="257"/>
            <ac:spMk id="2" creationId="{BCC1BDCC-60BB-48E9-AA29-BA9C8B03FBD9}"/>
          </ac:spMkLst>
        </pc:spChg>
        <pc:spChg chg="mod">
          <ac:chgData name="Rossi Claudio" userId="853b4e363baf2f31" providerId="LiveId" clId="{760383ED-4D06-4B34-8BE1-DF5E2245E863}" dt="2020-02-07T11:55:03.651" v="33" actId="20577"/>
          <ac:spMkLst>
            <pc:docMk/>
            <pc:sldMk cId="1249592922" sldId="257"/>
            <ac:spMk id="3" creationId="{E509F046-40D1-41F1-BE30-551D95BE9B8A}"/>
          </ac:spMkLst>
        </pc:spChg>
      </pc:sldChg>
      <pc:sldChg chg="modSp mod">
        <pc:chgData name="Rossi Claudio" userId="853b4e363baf2f31" providerId="LiveId" clId="{760383ED-4D06-4B34-8BE1-DF5E2245E863}" dt="2020-02-07T11:55:13.617" v="40" actId="20577"/>
        <pc:sldMkLst>
          <pc:docMk/>
          <pc:sldMk cId="1288498930" sldId="258"/>
        </pc:sldMkLst>
        <pc:spChg chg="mod">
          <ac:chgData name="Rossi Claudio" userId="853b4e363baf2f31" providerId="LiveId" clId="{760383ED-4D06-4B34-8BE1-DF5E2245E863}" dt="2020-02-07T11:55:13.617" v="40" actId="20577"/>
          <ac:spMkLst>
            <pc:docMk/>
            <pc:sldMk cId="1288498930" sldId="258"/>
            <ac:spMk id="2" creationId="{B449BE2C-B7E1-4B60-BB3C-A1D4F2A50A99}"/>
          </ac:spMkLst>
        </pc:spChg>
      </pc:sldChg>
    </pc:docChg>
  </pc:docChgLst>
  <pc:docChgLst>
    <pc:chgData name="Rossi Claudio" userId="853b4e363baf2f31" providerId="LiveId" clId="{8FB9A154-1FAD-4BBA-9CDF-70C1FD1D2EA0}"/>
    <pc:docChg chg="undo custSel addSld delSld modSld">
      <pc:chgData name="Rossi Claudio" userId="853b4e363baf2f31" providerId="LiveId" clId="{8FB9A154-1FAD-4BBA-9CDF-70C1FD1D2EA0}" dt="2020-09-17T07:42:02.443" v="232" actId="47"/>
      <pc:docMkLst>
        <pc:docMk/>
      </pc:docMkLst>
      <pc:sldChg chg="del">
        <pc:chgData name="Rossi Claudio" userId="853b4e363baf2f31" providerId="LiveId" clId="{8FB9A154-1FAD-4BBA-9CDF-70C1FD1D2EA0}" dt="2020-09-17T07:42:02.443" v="232" actId="47"/>
        <pc:sldMkLst>
          <pc:docMk/>
          <pc:sldMk cId="1702695746" sldId="285"/>
        </pc:sldMkLst>
      </pc:sldChg>
      <pc:sldChg chg="addSp delSp modSp new mod">
        <pc:chgData name="Rossi Claudio" userId="853b4e363baf2f31" providerId="LiveId" clId="{8FB9A154-1FAD-4BBA-9CDF-70C1FD1D2EA0}" dt="2020-09-08T14:54:16.921" v="230" actId="20577"/>
        <pc:sldMkLst>
          <pc:docMk/>
          <pc:sldMk cId="1175268492" sldId="295"/>
        </pc:sldMkLst>
        <pc:spChg chg="mod">
          <ac:chgData name="Rossi Claudio" userId="853b4e363baf2f31" providerId="LiveId" clId="{8FB9A154-1FAD-4BBA-9CDF-70C1FD1D2EA0}" dt="2020-08-31T10:37:08.328" v="176" actId="20577"/>
          <ac:spMkLst>
            <pc:docMk/>
            <pc:sldMk cId="1175268492" sldId="295"/>
            <ac:spMk id="2" creationId="{2204E8AB-6B96-4815-B1AD-FDE1045BB8CA}"/>
          </ac:spMkLst>
        </pc:spChg>
        <pc:spChg chg="del">
          <ac:chgData name="Rossi Claudio" userId="853b4e363baf2f31" providerId="LiveId" clId="{8FB9A154-1FAD-4BBA-9CDF-70C1FD1D2EA0}" dt="2020-08-31T10:33:39.855" v="1" actId="1032"/>
          <ac:spMkLst>
            <pc:docMk/>
            <pc:sldMk cId="1175268492" sldId="295"/>
            <ac:spMk id="3" creationId="{C20814B9-A6CE-4086-8924-A9BA1EDEEB1D}"/>
          </ac:spMkLst>
        </pc:spChg>
        <pc:spChg chg="mod">
          <ac:chgData name="Rossi Claudio" userId="853b4e363baf2f31" providerId="LiveId" clId="{8FB9A154-1FAD-4BBA-9CDF-70C1FD1D2EA0}" dt="2020-08-31T10:34:21.563" v="67" actId="1076"/>
          <ac:spMkLst>
            <pc:docMk/>
            <pc:sldMk cId="1175268492" sldId="295"/>
            <ac:spMk id="4" creationId="{E5497F79-A8F0-43C5-B371-33EA3BF1EBD3}"/>
          </ac:spMkLst>
        </pc:spChg>
        <pc:graphicFrameChg chg="add mod modGraphic">
          <ac:chgData name="Rossi Claudio" userId="853b4e363baf2f31" providerId="LiveId" clId="{8FB9A154-1FAD-4BBA-9CDF-70C1FD1D2EA0}" dt="2020-09-08T14:54:16.921" v="230" actId="20577"/>
          <ac:graphicFrameMkLst>
            <pc:docMk/>
            <pc:sldMk cId="1175268492" sldId="295"/>
            <ac:graphicFrameMk id="5" creationId="{71D600BB-544C-449D-B177-1784E186B7DD}"/>
          </ac:graphicFrameMkLst>
        </pc:graphicFrameChg>
      </pc:sldChg>
      <pc:sldChg chg="modSp new mod">
        <pc:chgData name="Rossi Claudio" userId="853b4e363baf2f31" providerId="LiveId" clId="{8FB9A154-1FAD-4BBA-9CDF-70C1FD1D2EA0}" dt="2020-09-04T08:26:07.342" v="222" actId="20577"/>
        <pc:sldMkLst>
          <pc:docMk/>
          <pc:sldMk cId="898566136" sldId="296"/>
        </pc:sldMkLst>
        <pc:spChg chg="mod">
          <ac:chgData name="Rossi Claudio" userId="853b4e363baf2f31" providerId="LiveId" clId="{8FB9A154-1FAD-4BBA-9CDF-70C1FD1D2EA0}" dt="2020-09-04T08:26:07.342" v="222" actId="20577"/>
          <ac:spMkLst>
            <pc:docMk/>
            <pc:sldMk cId="898566136" sldId="296"/>
            <ac:spMk id="2" creationId="{ED8AE8B4-C746-49ED-B623-84AADE1E759A}"/>
          </ac:spMkLst>
        </pc:spChg>
      </pc:sldChg>
      <pc:sldChg chg="add">
        <pc:chgData name="Rossi Claudio" userId="853b4e363baf2f31" providerId="LiveId" clId="{8FB9A154-1FAD-4BBA-9CDF-70C1FD1D2EA0}" dt="2020-09-17T07:42:00.978" v="231"/>
        <pc:sldMkLst>
          <pc:docMk/>
          <pc:sldMk cId="4194111222" sldId="29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9986B-E920-490B-87C4-F69A6AD37FE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it-IT"/>
        </a:p>
      </dgm:t>
    </dgm:pt>
    <dgm:pt modelId="{95EFBA45-5039-4264-80C1-2FCF49EB7E36}">
      <dgm:prSet phldrT="[Testo]"/>
      <dgm:spPr/>
      <dgm:t>
        <a:bodyPr/>
        <a:lstStyle/>
        <a:p>
          <a:r>
            <a:rPr lang="it-IT" dirty="0"/>
            <a:t>Digital Marketing</a:t>
          </a:r>
        </a:p>
      </dgm:t>
    </dgm:pt>
    <dgm:pt modelId="{A0096DCC-D4F8-4C46-9537-F3DEC54E9746}" type="parTrans" cxnId="{50891C19-9F52-4BE5-B994-2E66ED3258BE}">
      <dgm:prSet/>
      <dgm:spPr/>
      <dgm:t>
        <a:bodyPr/>
        <a:lstStyle/>
        <a:p>
          <a:endParaRPr lang="it-IT"/>
        </a:p>
      </dgm:t>
    </dgm:pt>
    <dgm:pt modelId="{27B172A7-9F8A-49C1-8350-EF27BE3ED86B}" type="sibTrans" cxnId="{50891C19-9F52-4BE5-B994-2E66ED3258BE}">
      <dgm:prSet/>
      <dgm:spPr/>
      <dgm:t>
        <a:bodyPr/>
        <a:lstStyle/>
        <a:p>
          <a:endParaRPr lang="it-IT"/>
        </a:p>
      </dgm:t>
    </dgm:pt>
    <dgm:pt modelId="{18D71C60-215A-451A-8985-FF46063A056F}">
      <dgm:prSet phldrT="[Testo]"/>
      <dgm:spPr/>
      <dgm:t>
        <a:bodyPr/>
        <a:lstStyle/>
        <a:p>
          <a:pPr>
            <a:buFont typeface="Courier New" panose="02070309020205020404" pitchFamily="49" charset="0"/>
            <a:buChar char="o"/>
          </a:pPr>
          <a:r>
            <a:rPr lang="it-IT" dirty="0"/>
            <a:t>SEO (Search Engine </a:t>
          </a:r>
          <a:r>
            <a:rPr lang="it-IT" dirty="0" err="1"/>
            <a:t>Optimization</a:t>
          </a:r>
          <a:r>
            <a:rPr lang="it-IT" dirty="0"/>
            <a:t>)</a:t>
          </a:r>
        </a:p>
      </dgm:t>
    </dgm:pt>
    <dgm:pt modelId="{7197797F-3F74-405D-B6FB-40E9997C94FC}" type="parTrans" cxnId="{8759F82D-0F2F-4FBC-A36D-4ECD5831EB8A}">
      <dgm:prSet/>
      <dgm:spPr/>
      <dgm:t>
        <a:bodyPr/>
        <a:lstStyle/>
        <a:p>
          <a:endParaRPr lang="it-IT"/>
        </a:p>
      </dgm:t>
    </dgm:pt>
    <dgm:pt modelId="{C6599386-2ABB-4F77-A209-067A08AECBE4}" type="sibTrans" cxnId="{8759F82D-0F2F-4FBC-A36D-4ECD5831EB8A}">
      <dgm:prSet/>
      <dgm:spPr/>
      <dgm:t>
        <a:bodyPr/>
        <a:lstStyle/>
        <a:p>
          <a:endParaRPr lang="it-IT"/>
        </a:p>
      </dgm:t>
    </dgm:pt>
    <dgm:pt modelId="{C7B65C86-BD91-4F7B-A389-EBDCCA273C32}">
      <dgm:prSet phldrT="[Testo]"/>
      <dgm:spPr/>
      <dgm:t>
        <a:bodyPr/>
        <a:lstStyle/>
        <a:p>
          <a:r>
            <a:rPr lang="it-IT" dirty="0" err="1"/>
            <a:t>onsite</a:t>
          </a:r>
          <a:endParaRPr lang="it-IT" dirty="0"/>
        </a:p>
      </dgm:t>
    </dgm:pt>
    <dgm:pt modelId="{B09D4F0B-3B74-490D-A4D0-FFA10CAF675B}" type="parTrans" cxnId="{0C2D3E69-E0A3-40C5-B628-3A121AFF03CA}">
      <dgm:prSet/>
      <dgm:spPr/>
      <dgm:t>
        <a:bodyPr/>
        <a:lstStyle/>
        <a:p>
          <a:endParaRPr lang="it-IT"/>
        </a:p>
      </dgm:t>
    </dgm:pt>
    <dgm:pt modelId="{5396645E-727F-4508-A9B7-F3D74D9B42A4}" type="sibTrans" cxnId="{0C2D3E69-E0A3-40C5-B628-3A121AFF03CA}">
      <dgm:prSet/>
      <dgm:spPr/>
      <dgm:t>
        <a:bodyPr/>
        <a:lstStyle/>
        <a:p>
          <a:endParaRPr lang="it-IT"/>
        </a:p>
      </dgm:t>
    </dgm:pt>
    <dgm:pt modelId="{35967191-9EAE-4588-BB5E-C6ED70FABD5A}">
      <dgm:prSet phldrT="[Testo]"/>
      <dgm:spPr/>
      <dgm:t>
        <a:bodyPr/>
        <a:lstStyle/>
        <a:p>
          <a:pPr>
            <a:buFont typeface="Courier New" panose="02070309020205020404" pitchFamily="49" charset="0"/>
            <a:buChar char="o"/>
          </a:pPr>
          <a:r>
            <a:rPr lang="it-IT" dirty="0"/>
            <a:t>SEA (Search Engine Advertising)</a:t>
          </a:r>
        </a:p>
      </dgm:t>
    </dgm:pt>
    <dgm:pt modelId="{242BF019-3F02-4A0E-9314-56433C745D6D}" type="parTrans" cxnId="{CD9D0A55-4940-4FDE-8C61-EB467CF6374D}">
      <dgm:prSet/>
      <dgm:spPr/>
      <dgm:t>
        <a:bodyPr/>
        <a:lstStyle/>
        <a:p>
          <a:endParaRPr lang="it-IT"/>
        </a:p>
      </dgm:t>
    </dgm:pt>
    <dgm:pt modelId="{B36571F4-F813-4C67-8DDD-D736DF77CDB2}" type="sibTrans" cxnId="{CD9D0A55-4940-4FDE-8C61-EB467CF6374D}">
      <dgm:prSet/>
      <dgm:spPr/>
      <dgm:t>
        <a:bodyPr/>
        <a:lstStyle/>
        <a:p>
          <a:endParaRPr lang="it-IT"/>
        </a:p>
      </dgm:t>
    </dgm:pt>
    <dgm:pt modelId="{1CC3BA18-4C00-46E3-B28D-E370766E162C}">
      <dgm:prSet/>
      <dgm:spPr/>
      <dgm:t>
        <a:bodyPr/>
        <a:lstStyle/>
        <a:p>
          <a:r>
            <a:rPr lang="it-IT" dirty="0"/>
            <a:t>Social Marketing</a:t>
          </a:r>
        </a:p>
      </dgm:t>
    </dgm:pt>
    <dgm:pt modelId="{BB416E10-99CA-4582-9337-5AB987E4972A}" type="parTrans" cxnId="{0DA36304-AA27-4E2D-9C91-B960921B799E}">
      <dgm:prSet/>
      <dgm:spPr/>
      <dgm:t>
        <a:bodyPr/>
        <a:lstStyle/>
        <a:p>
          <a:endParaRPr lang="it-IT"/>
        </a:p>
      </dgm:t>
    </dgm:pt>
    <dgm:pt modelId="{E8783BE2-B92E-43EE-BF6C-B1D568C7FDF0}" type="sibTrans" cxnId="{0DA36304-AA27-4E2D-9C91-B960921B799E}">
      <dgm:prSet/>
      <dgm:spPr/>
      <dgm:t>
        <a:bodyPr/>
        <a:lstStyle/>
        <a:p>
          <a:endParaRPr lang="it-IT"/>
        </a:p>
      </dgm:t>
    </dgm:pt>
    <dgm:pt modelId="{01327867-8BFE-4286-83AF-08DC3A76EC39}">
      <dgm:prSet/>
      <dgm:spPr/>
      <dgm:t>
        <a:bodyPr/>
        <a:lstStyle/>
        <a:p>
          <a:r>
            <a:rPr lang="it-IT" dirty="0"/>
            <a:t>DEM (Direct Email Marketing)</a:t>
          </a:r>
        </a:p>
      </dgm:t>
    </dgm:pt>
    <dgm:pt modelId="{98A85B54-B76C-4EBC-BEBA-378D5EFDC94D}" type="parTrans" cxnId="{37FD34F5-0BB8-4DC8-90DE-F2FA6168D834}">
      <dgm:prSet/>
      <dgm:spPr/>
      <dgm:t>
        <a:bodyPr/>
        <a:lstStyle/>
        <a:p>
          <a:endParaRPr lang="it-IT"/>
        </a:p>
      </dgm:t>
    </dgm:pt>
    <dgm:pt modelId="{B5A1162F-9915-4A7B-8211-E8E8360A1B51}" type="sibTrans" cxnId="{37FD34F5-0BB8-4DC8-90DE-F2FA6168D834}">
      <dgm:prSet/>
      <dgm:spPr/>
      <dgm:t>
        <a:bodyPr/>
        <a:lstStyle/>
        <a:p>
          <a:endParaRPr lang="it-IT"/>
        </a:p>
      </dgm:t>
    </dgm:pt>
    <dgm:pt modelId="{419FB55B-A739-4A1B-BB4C-D50436E03E59}">
      <dgm:prSet/>
      <dgm:spPr/>
      <dgm:t>
        <a:bodyPr/>
        <a:lstStyle/>
        <a:p>
          <a:r>
            <a:rPr lang="it-IT" dirty="0" err="1"/>
            <a:t>offsite</a:t>
          </a:r>
          <a:endParaRPr lang="it-IT" dirty="0"/>
        </a:p>
      </dgm:t>
    </dgm:pt>
    <dgm:pt modelId="{B6F58B34-0AD2-4D4F-94B0-12C5665A0C06}" type="parTrans" cxnId="{81981BCA-4EBA-4C12-91E5-CF536384DB05}">
      <dgm:prSet/>
      <dgm:spPr/>
      <dgm:t>
        <a:bodyPr/>
        <a:lstStyle/>
        <a:p>
          <a:endParaRPr lang="it-IT"/>
        </a:p>
      </dgm:t>
    </dgm:pt>
    <dgm:pt modelId="{0C008D50-529B-4865-84FE-2B840A0C5231}" type="sibTrans" cxnId="{81981BCA-4EBA-4C12-91E5-CF536384DB05}">
      <dgm:prSet/>
      <dgm:spPr/>
      <dgm:t>
        <a:bodyPr/>
        <a:lstStyle/>
        <a:p>
          <a:endParaRPr lang="it-IT"/>
        </a:p>
      </dgm:t>
    </dgm:pt>
    <dgm:pt modelId="{E2097799-E1DD-4CBB-A69A-08CE5EE6A590}">
      <dgm:prSet/>
      <dgm:spPr/>
      <dgm:t>
        <a:bodyPr/>
        <a:lstStyle/>
        <a:p>
          <a:r>
            <a:rPr lang="it-IT" dirty="0"/>
            <a:t>Analisi dati</a:t>
          </a:r>
        </a:p>
      </dgm:t>
    </dgm:pt>
    <dgm:pt modelId="{AEC6C2C1-1E34-433C-AB5F-F48B19098DCD}" type="parTrans" cxnId="{3B14A488-EC54-4017-ADB9-07BB6378C01A}">
      <dgm:prSet/>
      <dgm:spPr/>
      <dgm:t>
        <a:bodyPr/>
        <a:lstStyle/>
        <a:p>
          <a:endParaRPr lang="it-IT"/>
        </a:p>
      </dgm:t>
    </dgm:pt>
    <dgm:pt modelId="{A3BBBF63-F452-45A3-B3B9-1668959A8D64}" type="sibTrans" cxnId="{3B14A488-EC54-4017-ADB9-07BB6378C01A}">
      <dgm:prSet/>
      <dgm:spPr/>
      <dgm:t>
        <a:bodyPr/>
        <a:lstStyle/>
        <a:p>
          <a:endParaRPr lang="it-IT"/>
        </a:p>
      </dgm:t>
    </dgm:pt>
    <dgm:pt modelId="{0D732555-0877-4C64-A7E5-0381AD21CA4F}">
      <dgm:prSet/>
      <dgm:spPr/>
      <dgm:t>
        <a:bodyPr/>
        <a:lstStyle/>
        <a:p>
          <a:r>
            <a:rPr lang="it-IT" dirty="0"/>
            <a:t>Integrazione</a:t>
          </a:r>
        </a:p>
      </dgm:t>
    </dgm:pt>
    <dgm:pt modelId="{D7A0662F-41D6-4E4C-A5EB-B33D942FB40E}" type="parTrans" cxnId="{2A7C2C49-D347-47C0-B370-4604182C9EE9}">
      <dgm:prSet/>
      <dgm:spPr/>
      <dgm:t>
        <a:bodyPr/>
        <a:lstStyle/>
        <a:p>
          <a:endParaRPr lang="it-IT"/>
        </a:p>
      </dgm:t>
    </dgm:pt>
    <dgm:pt modelId="{9849EC7B-CBA3-4457-A95C-ACCFDDB3D72A}" type="sibTrans" cxnId="{2A7C2C49-D347-47C0-B370-4604182C9EE9}">
      <dgm:prSet/>
      <dgm:spPr/>
      <dgm:t>
        <a:bodyPr/>
        <a:lstStyle/>
        <a:p>
          <a:endParaRPr lang="it-IT"/>
        </a:p>
      </dgm:t>
    </dgm:pt>
    <dgm:pt modelId="{242B306F-59D9-42C5-8010-EF6CEED48782}">
      <dgm:prSet/>
      <dgm:spPr/>
      <dgm:t>
        <a:bodyPr/>
        <a:lstStyle/>
        <a:p>
          <a:r>
            <a:rPr lang="it-IT"/>
            <a:t>offline-online</a:t>
          </a:r>
          <a:endParaRPr lang="it-IT" dirty="0"/>
        </a:p>
      </dgm:t>
    </dgm:pt>
    <dgm:pt modelId="{2DF29F0E-A205-47B1-99B3-FC9B28E6BB1B}" type="parTrans" cxnId="{6FC39F66-2DB8-43EB-877C-D58C7A0ED0FC}">
      <dgm:prSet/>
      <dgm:spPr/>
      <dgm:t>
        <a:bodyPr/>
        <a:lstStyle/>
        <a:p>
          <a:endParaRPr lang="it-IT"/>
        </a:p>
      </dgm:t>
    </dgm:pt>
    <dgm:pt modelId="{B671487B-BE9E-4238-BBBF-9288AA94D07A}" type="sibTrans" cxnId="{6FC39F66-2DB8-43EB-877C-D58C7A0ED0FC}">
      <dgm:prSet/>
      <dgm:spPr/>
      <dgm:t>
        <a:bodyPr/>
        <a:lstStyle/>
        <a:p>
          <a:endParaRPr lang="it-IT"/>
        </a:p>
      </dgm:t>
    </dgm:pt>
    <dgm:pt modelId="{B0D75D2C-2051-471A-BBBA-8A44A17DA8FC}">
      <dgm:prSet/>
      <dgm:spPr/>
      <dgm:t>
        <a:bodyPr/>
        <a:lstStyle/>
        <a:p>
          <a:r>
            <a:rPr lang="it-IT" dirty="0"/>
            <a:t>online-online</a:t>
          </a:r>
        </a:p>
      </dgm:t>
    </dgm:pt>
    <dgm:pt modelId="{7A2E71B6-6674-4D40-826B-C54F3102E8CF}" type="parTrans" cxnId="{423484DD-BEC6-40BB-94B3-735833EC3EB9}">
      <dgm:prSet/>
      <dgm:spPr/>
      <dgm:t>
        <a:bodyPr/>
        <a:lstStyle/>
        <a:p>
          <a:endParaRPr lang="it-IT"/>
        </a:p>
      </dgm:t>
    </dgm:pt>
    <dgm:pt modelId="{39112358-8650-4638-8FAC-AB044F47E571}" type="sibTrans" cxnId="{423484DD-BEC6-40BB-94B3-735833EC3EB9}">
      <dgm:prSet/>
      <dgm:spPr/>
      <dgm:t>
        <a:bodyPr/>
        <a:lstStyle/>
        <a:p>
          <a:endParaRPr lang="it-IT"/>
        </a:p>
      </dgm:t>
    </dgm:pt>
    <dgm:pt modelId="{D2828D9B-04A8-4A2A-B2D3-76D38278C05E}" type="pres">
      <dgm:prSet presAssocID="{3AF9986B-E920-490B-87C4-F69A6AD37FE5}" presName="mainComposite" presStyleCnt="0">
        <dgm:presLayoutVars>
          <dgm:chPref val="1"/>
          <dgm:dir/>
          <dgm:animOne val="branch"/>
          <dgm:animLvl val="lvl"/>
          <dgm:resizeHandles val="exact"/>
        </dgm:presLayoutVars>
      </dgm:prSet>
      <dgm:spPr/>
    </dgm:pt>
    <dgm:pt modelId="{8E3F11FF-1F74-45C0-A5EB-F4A47A85AD28}" type="pres">
      <dgm:prSet presAssocID="{3AF9986B-E920-490B-87C4-F69A6AD37FE5}" presName="hierFlow" presStyleCnt="0"/>
      <dgm:spPr/>
    </dgm:pt>
    <dgm:pt modelId="{533BD4E0-2DF1-4BC0-A47E-334E13C098C7}" type="pres">
      <dgm:prSet presAssocID="{3AF9986B-E920-490B-87C4-F69A6AD37FE5}" presName="hierChild1" presStyleCnt="0">
        <dgm:presLayoutVars>
          <dgm:chPref val="1"/>
          <dgm:animOne val="branch"/>
          <dgm:animLvl val="lvl"/>
        </dgm:presLayoutVars>
      </dgm:prSet>
      <dgm:spPr/>
    </dgm:pt>
    <dgm:pt modelId="{82D09D0A-20A9-4786-BD0A-C7D07B43F772}" type="pres">
      <dgm:prSet presAssocID="{95EFBA45-5039-4264-80C1-2FCF49EB7E36}" presName="Name14" presStyleCnt="0"/>
      <dgm:spPr/>
    </dgm:pt>
    <dgm:pt modelId="{9779C83B-FF1B-4E19-9A34-560586099169}" type="pres">
      <dgm:prSet presAssocID="{95EFBA45-5039-4264-80C1-2FCF49EB7E36}" presName="level1Shape" presStyleLbl="node0" presStyleIdx="0" presStyleCnt="1">
        <dgm:presLayoutVars>
          <dgm:chPref val="3"/>
        </dgm:presLayoutVars>
      </dgm:prSet>
      <dgm:spPr/>
    </dgm:pt>
    <dgm:pt modelId="{70048286-C7D9-4254-ACF8-71E6A6502955}" type="pres">
      <dgm:prSet presAssocID="{95EFBA45-5039-4264-80C1-2FCF49EB7E36}" presName="hierChild2" presStyleCnt="0"/>
      <dgm:spPr/>
    </dgm:pt>
    <dgm:pt modelId="{FAA89E3C-1B0A-45ED-BCF4-8AB953C27B70}" type="pres">
      <dgm:prSet presAssocID="{7197797F-3F74-405D-B6FB-40E9997C94FC}" presName="Name19" presStyleLbl="parChTrans1D2" presStyleIdx="0" presStyleCnt="6"/>
      <dgm:spPr/>
    </dgm:pt>
    <dgm:pt modelId="{B99672D2-27AB-4A68-AAD5-90B334C1F5D1}" type="pres">
      <dgm:prSet presAssocID="{18D71C60-215A-451A-8985-FF46063A056F}" presName="Name21" presStyleCnt="0"/>
      <dgm:spPr/>
    </dgm:pt>
    <dgm:pt modelId="{1F9980E7-1015-4868-A4BC-C799F97D281C}" type="pres">
      <dgm:prSet presAssocID="{18D71C60-215A-451A-8985-FF46063A056F}" presName="level2Shape" presStyleLbl="node2" presStyleIdx="0" presStyleCnt="6"/>
      <dgm:spPr/>
    </dgm:pt>
    <dgm:pt modelId="{8B3ED92C-3239-4BFC-90C4-03B5DFDAE2A0}" type="pres">
      <dgm:prSet presAssocID="{18D71C60-215A-451A-8985-FF46063A056F}" presName="hierChild3" presStyleCnt="0"/>
      <dgm:spPr/>
    </dgm:pt>
    <dgm:pt modelId="{74A47509-0CEF-49D2-8B8E-3A726780EF12}" type="pres">
      <dgm:prSet presAssocID="{B09D4F0B-3B74-490D-A4D0-FFA10CAF675B}" presName="Name19" presStyleLbl="parChTrans1D3" presStyleIdx="0" presStyleCnt="4"/>
      <dgm:spPr/>
    </dgm:pt>
    <dgm:pt modelId="{17B542F9-3459-457E-B6CF-68C8A414B24E}" type="pres">
      <dgm:prSet presAssocID="{C7B65C86-BD91-4F7B-A389-EBDCCA273C32}" presName="Name21" presStyleCnt="0"/>
      <dgm:spPr/>
    </dgm:pt>
    <dgm:pt modelId="{DC70E9F3-4B1C-497C-8BFD-1EDE1A4298DA}" type="pres">
      <dgm:prSet presAssocID="{C7B65C86-BD91-4F7B-A389-EBDCCA273C32}" presName="level2Shape" presStyleLbl="node3" presStyleIdx="0" presStyleCnt="4"/>
      <dgm:spPr/>
    </dgm:pt>
    <dgm:pt modelId="{B3619A64-A7DF-4EAE-ABCD-6211DE31D273}" type="pres">
      <dgm:prSet presAssocID="{C7B65C86-BD91-4F7B-A389-EBDCCA273C32}" presName="hierChild3" presStyleCnt="0"/>
      <dgm:spPr/>
    </dgm:pt>
    <dgm:pt modelId="{CFC4D1EF-5F04-47B0-9BBC-102E67BABB0E}" type="pres">
      <dgm:prSet presAssocID="{B6F58B34-0AD2-4D4F-94B0-12C5665A0C06}" presName="Name19" presStyleLbl="parChTrans1D3" presStyleIdx="1" presStyleCnt="4"/>
      <dgm:spPr/>
    </dgm:pt>
    <dgm:pt modelId="{88D2D09E-6524-4421-B054-5F0A79571576}" type="pres">
      <dgm:prSet presAssocID="{419FB55B-A739-4A1B-BB4C-D50436E03E59}" presName="Name21" presStyleCnt="0"/>
      <dgm:spPr/>
    </dgm:pt>
    <dgm:pt modelId="{EF6060E6-CE6C-409E-8C34-73C8FB33CE49}" type="pres">
      <dgm:prSet presAssocID="{419FB55B-A739-4A1B-BB4C-D50436E03E59}" presName="level2Shape" presStyleLbl="node3" presStyleIdx="1" presStyleCnt="4"/>
      <dgm:spPr/>
    </dgm:pt>
    <dgm:pt modelId="{78731CF5-D5F0-4B76-85BA-A4478A957A5A}" type="pres">
      <dgm:prSet presAssocID="{419FB55B-A739-4A1B-BB4C-D50436E03E59}" presName="hierChild3" presStyleCnt="0"/>
      <dgm:spPr/>
    </dgm:pt>
    <dgm:pt modelId="{B169C4AE-CEB0-4A33-905F-E3A6E919B6C6}" type="pres">
      <dgm:prSet presAssocID="{242BF019-3F02-4A0E-9314-56433C745D6D}" presName="Name19" presStyleLbl="parChTrans1D2" presStyleIdx="1" presStyleCnt="6"/>
      <dgm:spPr/>
    </dgm:pt>
    <dgm:pt modelId="{B60F3EA0-757D-4259-AE33-00008CFD3C27}" type="pres">
      <dgm:prSet presAssocID="{35967191-9EAE-4588-BB5E-C6ED70FABD5A}" presName="Name21" presStyleCnt="0"/>
      <dgm:spPr/>
    </dgm:pt>
    <dgm:pt modelId="{E6EF1221-2BE6-4C4E-BD2B-B4B0CB332B2B}" type="pres">
      <dgm:prSet presAssocID="{35967191-9EAE-4588-BB5E-C6ED70FABD5A}" presName="level2Shape" presStyleLbl="node2" presStyleIdx="1" presStyleCnt="6"/>
      <dgm:spPr/>
    </dgm:pt>
    <dgm:pt modelId="{AFFDC882-0ECF-4190-BF20-64EA50ABCBE1}" type="pres">
      <dgm:prSet presAssocID="{35967191-9EAE-4588-BB5E-C6ED70FABD5A}" presName="hierChild3" presStyleCnt="0"/>
      <dgm:spPr/>
    </dgm:pt>
    <dgm:pt modelId="{7BEC2981-211D-424A-9157-C48649573CDD}" type="pres">
      <dgm:prSet presAssocID="{BB416E10-99CA-4582-9337-5AB987E4972A}" presName="Name19" presStyleLbl="parChTrans1D2" presStyleIdx="2" presStyleCnt="6"/>
      <dgm:spPr/>
    </dgm:pt>
    <dgm:pt modelId="{D8D957B4-930B-45CB-AF20-F951BD930B1C}" type="pres">
      <dgm:prSet presAssocID="{1CC3BA18-4C00-46E3-B28D-E370766E162C}" presName="Name21" presStyleCnt="0"/>
      <dgm:spPr/>
    </dgm:pt>
    <dgm:pt modelId="{8CD972C3-BD39-4419-B67D-D95C0158929E}" type="pres">
      <dgm:prSet presAssocID="{1CC3BA18-4C00-46E3-B28D-E370766E162C}" presName="level2Shape" presStyleLbl="node2" presStyleIdx="2" presStyleCnt="6"/>
      <dgm:spPr/>
    </dgm:pt>
    <dgm:pt modelId="{191626AA-BB7A-4930-988D-C37580532BBF}" type="pres">
      <dgm:prSet presAssocID="{1CC3BA18-4C00-46E3-B28D-E370766E162C}" presName="hierChild3" presStyleCnt="0"/>
      <dgm:spPr/>
    </dgm:pt>
    <dgm:pt modelId="{ABBADA0A-B32B-48C0-9BF0-2FDEE78F5B38}" type="pres">
      <dgm:prSet presAssocID="{98A85B54-B76C-4EBC-BEBA-378D5EFDC94D}" presName="Name19" presStyleLbl="parChTrans1D2" presStyleIdx="3" presStyleCnt="6"/>
      <dgm:spPr/>
    </dgm:pt>
    <dgm:pt modelId="{9BF49720-9EAF-41E7-9E96-A38F17A5ED4A}" type="pres">
      <dgm:prSet presAssocID="{01327867-8BFE-4286-83AF-08DC3A76EC39}" presName="Name21" presStyleCnt="0"/>
      <dgm:spPr/>
    </dgm:pt>
    <dgm:pt modelId="{44656E03-4F8E-45CD-884B-B71A82B81807}" type="pres">
      <dgm:prSet presAssocID="{01327867-8BFE-4286-83AF-08DC3A76EC39}" presName="level2Shape" presStyleLbl="node2" presStyleIdx="3" presStyleCnt="6"/>
      <dgm:spPr/>
    </dgm:pt>
    <dgm:pt modelId="{C93539A6-6C2E-4DD3-A821-DADD5FAC8C2A}" type="pres">
      <dgm:prSet presAssocID="{01327867-8BFE-4286-83AF-08DC3A76EC39}" presName="hierChild3" presStyleCnt="0"/>
      <dgm:spPr/>
    </dgm:pt>
    <dgm:pt modelId="{E1B1C0CD-BDB0-4698-B564-F712BB925AF9}" type="pres">
      <dgm:prSet presAssocID="{D7A0662F-41D6-4E4C-A5EB-B33D942FB40E}" presName="Name19" presStyleLbl="parChTrans1D2" presStyleIdx="4" presStyleCnt="6"/>
      <dgm:spPr/>
    </dgm:pt>
    <dgm:pt modelId="{40E50718-B7ED-4FED-96B3-AF29DBA3599C}" type="pres">
      <dgm:prSet presAssocID="{0D732555-0877-4C64-A7E5-0381AD21CA4F}" presName="Name21" presStyleCnt="0"/>
      <dgm:spPr/>
    </dgm:pt>
    <dgm:pt modelId="{5AEB94DE-F28E-4F5D-B757-CB7FE4AF9F1E}" type="pres">
      <dgm:prSet presAssocID="{0D732555-0877-4C64-A7E5-0381AD21CA4F}" presName="level2Shape" presStyleLbl="node2" presStyleIdx="4" presStyleCnt="6"/>
      <dgm:spPr/>
    </dgm:pt>
    <dgm:pt modelId="{40ED76E8-D840-4789-980A-5A7CB6CDD845}" type="pres">
      <dgm:prSet presAssocID="{0D732555-0877-4C64-A7E5-0381AD21CA4F}" presName="hierChild3" presStyleCnt="0"/>
      <dgm:spPr/>
    </dgm:pt>
    <dgm:pt modelId="{00BA9F6F-D396-4B4D-B2C5-0578D04A0883}" type="pres">
      <dgm:prSet presAssocID="{2DF29F0E-A205-47B1-99B3-FC9B28E6BB1B}" presName="Name19" presStyleLbl="parChTrans1D3" presStyleIdx="2" presStyleCnt="4"/>
      <dgm:spPr/>
    </dgm:pt>
    <dgm:pt modelId="{872FD926-D21B-43BA-ADEA-0E34DDC470FC}" type="pres">
      <dgm:prSet presAssocID="{242B306F-59D9-42C5-8010-EF6CEED48782}" presName="Name21" presStyleCnt="0"/>
      <dgm:spPr/>
    </dgm:pt>
    <dgm:pt modelId="{446A52FF-901C-4CE5-BDAF-C1A4E0EC08F9}" type="pres">
      <dgm:prSet presAssocID="{242B306F-59D9-42C5-8010-EF6CEED48782}" presName="level2Shape" presStyleLbl="node3" presStyleIdx="2" presStyleCnt="4"/>
      <dgm:spPr/>
    </dgm:pt>
    <dgm:pt modelId="{962468C3-2672-4C83-A7CC-4138E31A8BDE}" type="pres">
      <dgm:prSet presAssocID="{242B306F-59D9-42C5-8010-EF6CEED48782}" presName="hierChild3" presStyleCnt="0"/>
      <dgm:spPr/>
    </dgm:pt>
    <dgm:pt modelId="{59B00604-DFCB-4719-A322-7B4A25654339}" type="pres">
      <dgm:prSet presAssocID="{7A2E71B6-6674-4D40-826B-C54F3102E8CF}" presName="Name19" presStyleLbl="parChTrans1D3" presStyleIdx="3" presStyleCnt="4"/>
      <dgm:spPr/>
    </dgm:pt>
    <dgm:pt modelId="{7F1E4C41-2CFC-469D-A0C8-B65C9CA01277}" type="pres">
      <dgm:prSet presAssocID="{B0D75D2C-2051-471A-BBBA-8A44A17DA8FC}" presName="Name21" presStyleCnt="0"/>
      <dgm:spPr/>
    </dgm:pt>
    <dgm:pt modelId="{B042281E-06E5-44BA-980D-EFD09A990378}" type="pres">
      <dgm:prSet presAssocID="{B0D75D2C-2051-471A-BBBA-8A44A17DA8FC}" presName="level2Shape" presStyleLbl="node3" presStyleIdx="3" presStyleCnt="4"/>
      <dgm:spPr/>
    </dgm:pt>
    <dgm:pt modelId="{A0317D14-808B-484B-9A4B-798352DFC851}" type="pres">
      <dgm:prSet presAssocID="{B0D75D2C-2051-471A-BBBA-8A44A17DA8FC}" presName="hierChild3" presStyleCnt="0"/>
      <dgm:spPr/>
    </dgm:pt>
    <dgm:pt modelId="{5296F954-5A72-443D-A554-5955DAC79A02}" type="pres">
      <dgm:prSet presAssocID="{AEC6C2C1-1E34-433C-AB5F-F48B19098DCD}" presName="Name19" presStyleLbl="parChTrans1D2" presStyleIdx="5" presStyleCnt="6"/>
      <dgm:spPr/>
    </dgm:pt>
    <dgm:pt modelId="{B82C80BA-0616-4355-8A87-A8A55A26EF6E}" type="pres">
      <dgm:prSet presAssocID="{E2097799-E1DD-4CBB-A69A-08CE5EE6A590}" presName="Name21" presStyleCnt="0"/>
      <dgm:spPr/>
    </dgm:pt>
    <dgm:pt modelId="{E33D141E-E157-4608-9CE6-134A1431D139}" type="pres">
      <dgm:prSet presAssocID="{E2097799-E1DD-4CBB-A69A-08CE5EE6A590}" presName="level2Shape" presStyleLbl="node2" presStyleIdx="5" presStyleCnt="6"/>
      <dgm:spPr/>
    </dgm:pt>
    <dgm:pt modelId="{21E45106-42DE-415E-80BF-8BA403A06ACF}" type="pres">
      <dgm:prSet presAssocID="{E2097799-E1DD-4CBB-A69A-08CE5EE6A590}" presName="hierChild3" presStyleCnt="0"/>
      <dgm:spPr/>
    </dgm:pt>
    <dgm:pt modelId="{CAC4E56E-01CE-420A-9A21-DFE6E5415125}" type="pres">
      <dgm:prSet presAssocID="{3AF9986B-E920-490B-87C4-F69A6AD37FE5}" presName="bgShapesFlow" presStyleCnt="0"/>
      <dgm:spPr/>
    </dgm:pt>
  </dgm:ptLst>
  <dgm:cxnLst>
    <dgm:cxn modelId="{0DA36304-AA27-4E2D-9C91-B960921B799E}" srcId="{95EFBA45-5039-4264-80C1-2FCF49EB7E36}" destId="{1CC3BA18-4C00-46E3-B28D-E370766E162C}" srcOrd="2" destOrd="0" parTransId="{BB416E10-99CA-4582-9337-5AB987E4972A}" sibTransId="{E8783BE2-B92E-43EE-BF6C-B1D568C7FDF0}"/>
    <dgm:cxn modelId="{199F0B09-BEF8-4BE3-8A33-412530BA86F5}" type="presOf" srcId="{18D71C60-215A-451A-8985-FF46063A056F}" destId="{1F9980E7-1015-4868-A4BC-C799F97D281C}" srcOrd="0" destOrd="0" presId="urn:microsoft.com/office/officeart/2005/8/layout/hierarchy6"/>
    <dgm:cxn modelId="{50891C19-9F52-4BE5-B994-2E66ED3258BE}" srcId="{3AF9986B-E920-490B-87C4-F69A6AD37FE5}" destId="{95EFBA45-5039-4264-80C1-2FCF49EB7E36}" srcOrd="0" destOrd="0" parTransId="{A0096DCC-D4F8-4C46-9537-F3DEC54E9746}" sibTransId="{27B172A7-9F8A-49C1-8350-EF27BE3ED86B}"/>
    <dgm:cxn modelId="{F8FADA23-AF82-4501-8E01-61FFAAE154AB}" type="presOf" srcId="{95EFBA45-5039-4264-80C1-2FCF49EB7E36}" destId="{9779C83B-FF1B-4E19-9A34-560586099169}" srcOrd="0" destOrd="0" presId="urn:microsoft.com/office/officeart/2005/8/layout/hierarchy6"/>
    <dgm:cxn modelId="{E47EF627-8C58-4E3B-BCB7-782EF0B71C78}" type="presOf" srcId="{0D732555-0877-4C64-A7E5-0381AD21CA4F}" destId="{5AEB94DE-F28E-4F5D-B757-CB7FE4AF9F1E}" srcOrd="0" destOrd="0" presId="urn:microsoft.com/office/officeart/2005/8/layout/hierarchy6"/>
    <dgm:cxn modelId="{C8171729-9CBB-4D77-86C7-7D4ED18FEEA2}" type="presOf" srcId="{AEC6C2C1-1E34-433C-AB5F-F48B19098DCD}" destId="{5296F954-5A72-443D-A554-5955DAC79A02}" srcOrd="0" destOrd="0" presId="urn:microsoft.com/office/officeart/2005/8/layout/hierarchy6"/>
    <dgm:cxn modelId="{8759F82D-0F2F-4FBC-A36D-4ECD5831EB8A}" srcId="{95EFBA45-5039-4264-80C1-2FCF49EB7E36}" destId="{18D71C60-215A-451A-8985-FF46063A056F}" srcOrd="0" destOrd="0" parTransId="{7197797F-3F74-405D-B6FB-40E9997C94FC}" sibTransId="{C6599386-2ABB-4F77-A209-067A08AECBE4}"/>
    <dgm:cxn modelId="{65562635-BDBB-42C0-88D3-6A37E350A6B8}" type="presOf" srcId="{B0D75D2C-2051-471A-BBBA-8A44A17DA8FC}" destId="{B042281E-06E5-44BA-980D-EFD09A990378}" srcOrd="0" destOrd="0" presId="urn:microsoft.com/office/officeart/2005/8/layout/hierarchy6"/>
    <dgm:cxn modelId="{ECB06735-E637-471D-8A09-ABD7D1E6E1D1}" type="presOf" srcId="{419FB55B-A739-4A1B-BB4C-D50436E03E59}" destId="{EF6060E6-CE6C-409E-8C34-73C8FB33CE49}" srcOrd="0" destOrd="0" presId="urn:microsoft.com/office/officeart/2005/8/layout/hierarchy6"/>
    <dgm:cxn modelId="{C18D9865-92E5-472C-B438-F906B7D90C25}" type="presOf" srcId="{98A85B54-B76C-4EBC-BEBA-378D5EFDC94D}" destId="{ABBADA0A-B32B-48C0-9BF0-2FDEE78F5B38}" srcOrd="0" destOrd="0" presId="urn:microsoft.com/office/officeart/2005/8/layout/hierarchy6"/>
    <dgm:cxn modelId="{6FC39F66-2DB8-43EB-877C-D58C7A0ED0FC}" srcId="{0D732555-0877-4C64-A7E5-0381AD21CA4F}" destId="{242B306F-59D9-42C5-8010-EF6CEED48782}" srcOrd="0" destOrd="0" parTransId="{2DF29F0E-A205-47B1-99B3-FC9B28E6BB1B}" sibTransId="{B671487B-BE9E-4238-BBBF-9288AA94D07A}"/>
    <dgm:cxn modelId="{2A7C2C49-D347-47C0-B370-4604182C9EE9}" srcId="{95EFBA45-5039-4264-80C1-2FCF49EB7E36}" destId="{0D732555-0877-4C64-A7E5-0381AD21CA4F}" srcOrd="4" destOrd="0" parTransId="{D7A0662F-41D6-4E4C-A5EB-B33D942FB40E}" sibTransId="{9849EC7B-CBA3-4457-A95C-ACCFDDB3D72A}"/>
    <dgm:cxn modelId="{0C2D3E69-E0A3-40C5-B628-3A121AFF03CA}" srcId="{18D71C60-215A-451A-8985-FF46063A056F}" destId="{C7B65C86-BD91-4F7B-A389-EBDCCA273C32}" srcOrd="0" destOrd="0" parTransId="{B09D4F0B-3B74-490D-A4D0-FFA10CAF675B}" sibTransId="{5396645E-727F-4508-A9B7-F3D74D9B42A4}"/>
    <dgm:cxn modelId="{CD9D0A55-4940-4FDE-8C61-EB467CF6374D}" srcId="{95EFBA45-5039-4264-80C1-2FCF49EB7E36}" destId="{35967191-9EAE-4588-BB5E-C6ED70FABD5A}" srcOrd="1" destOrd="0" parTransId="{242BF019-3F02-4A0E-9314-56433C745D6D}" sibTransId="{B36571F4-F813-4C67-8DDD-D736DF77CDB2}"/>
    <dgm:cxn modelId="{79048C56-1610-425B-8532-83BA1C0ECC66}" type="presOf" srcId="{242BF019-3F02-4A0E-9314-56433C745D6D}" destId="{B169C4AE-CEB0-4A33-905F-E3A6E919B6C6}" srcOrd="0" destOrd="0" presId="urn:microsoft.com/office/officeart/2005/8/layout/hierarchy6"/>
    <dgm:cxn modelId="{C1C02057-7A6F-4B8E-BA2D-70AA28685A23}" type="presOf" srcId="{1CC3BA18-4C00-46E3-B28D-E370766E162C}" destId="{8CD972C3-BD39-4419-B67D-D95C0158929E}" srcOrd="0" destOrd="0" presId="urn:microsoft.com/office/officeart/2005/8/layout/hierarchy6"/>
    <dgm:cxn modelId="{4D6A3A59-AE27-4CF6-94F7-0A59EBCDD3F9}" type="presOf" srcId="{01327867-8BFE-4286-83AF-08DC3A76EC39}" destId="{44656E03-4F8E-45CD-884B-B71A82B81807}" srcOrd="0" destOrd="0" presId="urn:microsoft.com/office/officeart/2005/8/layout/hierarchy6"/>
    <dgm:cxn modelId="{F7C37180-320E-47FF-B52C-F9934539D576}" type="presOf" srcId="{D7A0662F-41D6-4E4C-A5EB-B33D942FB40E}" destId="{E1B1C0CD-BDB0-4698-B564-F712BB925AF9}" srcOrd="0" destOrd="0" presId="urn:microsoft.com/office/officeart/2005/8/layout/hierarchy6"/>
    <dgm:cxn modelId="{3B14A488-EC54-4017-ADB9-07BB6378C01A}" srcId="{95EFBA45-5039-4264-80C1-2FCF49EB7E36}" destId="{E2097799-E1DD-4CBB-A69A-08CE5EE6A590}" srcOrd="5" destOrd="0" parTransId="{AEC6C2C1-1E34-433C-AB5F-F48B19098DCD}" sibTransId="{A3BBBF63-F452-45A3-B3B9-1668959A8D64}"/>
    <dgm:cxn modelId="{07094299-318B-4D78-8827-26EE8156E311}" type="presOf" srcId="{2DF29F0E-A205-47B1-99B3-FC9B28E6BB1B}" destId="{00BA9F6F-D396-4B4D-B2C5-0578D04A0883}" srcOrd="0" destOrd="0" presId="urn:microsoft.com/office/officeart/2005/8/layout/hierarchy6"/>
    <dgm:cxn modelId="{2DEEE1BB-3C57-474B-9C59-497F2A1387BE}" type="presOf" srcId="{7197797F-3F74-405D-B6FB-40E9997C94FC}" destId="{FAA89E3C-1B0A-45ED-BCF4-8AB953C27B70}" srcOrd="0" destOrd="0" presId="urn:microsoft.com/office/officeart/2005/8/layout/hierarchy6"/>
    <dgm:cxn modelId="{81981BCA-4EBA-4C12-91E5-CF536384DB05}" srcId="{18D71C60-215A-451A-8985-FF46063A056F}" destId="{419FB55B-A739-4A1B-BB4C-D50436E03E59}" srcOrd="1" destOrd="0" parTransId="{B6F58B34-0AD2-4D4F-94B0-12C5665A0C06}" sibTransId="{0C008D50-529B-4865-84FE-2B840A0C5231}"/>
    <dgm:cxn modelId="{35981DCF-3B16-4DBF-B0CD-FF6E2DF4990B}" type="presOf" srcId="{B09D4F0B-3B74-490D-A4D0-FFA10CAF675B}" destId="{74A47509-0CEF-49D2-8B8E-3A726780EF12}" srcOrd="0" destOrd="0" presId="urn:microsoft.com/office/officeart/2005/8/layout/hierarchy6"/>
    <dgm:cxn modelId="{E84CCDD1-95AD-47E1-9256-F0302E66B115}" type="presOf" srcId="{7A2E71B6-6674-4D40-826B-C54F3102E8CF}" destId="{59B00604-DFCB-4719-A322-7B4A25654339}" srcOrd="0" destOrd="0" presId="urn:microsoft.com/office/officeart/2005/8/layout/hierarchy6"/>
    <dgm:cxn modelId="{B3BA09DB-2580-4D71-B11D-B8265D22758D}" type="presOf" srcId="{C7B65C86-BD91-4F7B-A389-EBDCCA273C32}" destId="{DC70E9F3-4B1C-497C-8BFD-1EDE1A4298DA}" srcOrd="0" destOrd="0" presId="urn:microsoft.com/office/officeart/2005/8/layout/hierarchy6"/>
    <dgm:cxn modelId="{64D1A3DB-93E1-4033-A8FD-A09B1CF2C089}" type="presOf" srcId="{BB416E10-99CA-4582-9337-5AB987E4972A}" destId="{7BEC2981-211D-424A-9157-C48649573CDD}" srcOrd="0" destOrd="0" presId="urn:microsoft.com/office/officeart/2005/8/layout/hierarchy6"/>
    <dgm:cxn modelId="{423484DD-BEC6-40BB-94B3-735833EC3EB9}" srcId="{0D732555-0877-4C64-A7E5-0381AD21CA4F}" destId="{B0D75D2C-2051-471A-BBBA-8A44A17DA8FC}" srcOrd="1" destOrd="0" parTransId="{7A2E71B6-6674-4D40-826B-C54F3102E8CF}" sibTransId="{39112358-8650-4638-8FAC-AB044F47E571}"/>
    <dgm:cxn modelId="{324795E2-384F-4F51-8AD5-41A179C43CE3}" type="presOf" srcId="{242B306F-59D9-42C5-8010-EF6CEED48782}" destId="{446A52FF-901C-4CE5-BDAF-C1A4E0EC08F9}" srcOrd="0" destOrd="0" presId="urn:microsoft.com/office/officeart/2005/8/layout/hierarchy6"/>
    <dgm:cxn modelId="{A7C023E6-0DB8-482C-B10B-8A0F60E76018}" type="presOf" srcId="{3AF9986B-E920-490B-87C4-F69A6AD37FE5}" destId="{D2828D9B-04A8-4A2A-B2D3-76D38278C05E}" srcOrd="0" destOrd="0" presId="urn:microsoft.com/office/officeart/2005/8/layout/hierarchy6"/>
    <dgm:cxn modelId="{E2DB29F4-E154-44C1-805E-08AD0516F35D}" type="presOf" srcId="{E2097799-E1DD-4CBB-A69A-08CE5EE6A590}" destId="{E33D141E-E157-4608-9CE6-134A1431D139}" srcOrd="0" destOrd="0" presId="urn:microsoft.com/office/officeart/2005/8/layout/hierarchy6"/>
    <dgm:cxn modelId="{37FD34F5-0BB8-4DC8-90DE-F2FA6168D834}" srcId="{95EFBA45-5039-4264-80C1-2FCF49EB7E36}" destId="{01327867-8BFE-4286-83AF-08DC3A76EC39}" srcOrd="3" destOrd="0" parTransId="{98A85B54-B76C-4EBC-BEBA-378D5EFDC94D}" sibTransId="{B5A1162F-9915-4A7B-8211-E8E8360A1B51}"/>
    <dgm:cxn modelId="{6AF938F9-C54B-4C9F-AF6B-9A5FE085434E}" type="presOf" srcId="{B6F58B34-0AD2-4D4F-94B0-12C5665A0C06}" destId="{CFC4D1EF-5F04-47B0-9BBC-102E67BABB0E}" srcOrd="0" destOrd="0" presId="urn:microsoft.com/office/officeart/2005/8/layout/hierarchy6"/>
    <dgm:cxn modelId="{77EEDAF9-75A6-434E-A949-83C92C96C72F}" type="presOf" srcId="{35967191-9EAE-4588-BB5E-C6ED70FABD5A}" destId="{E6EF1221-2BE6-4C4E-BD2B-B4B0CB332B2B}" srcOrd="0" destOrd="0" presId="urn:microsoft.com/office/officeart/2005/8/layout/hierarchy6"/>
    <dgm:cxn modelId="{2D8EEC76-31BD-4B69-B35D-6BD96FA8E3AD}" type="presParOf" srcId="{D2828D9B-04A8-4A2A-B2D3-76D38278C05E}" destId="{8E3F11FF-1F74-45C0-A5EB-F4A47A85AD28}" srcOrd="0" destOrd="0" presId="urn:microsoft.com/office/officeart/2005/8/layout/hierarchy6"/>
    <dgm:cxn modelId="{AA66FDE7-51BC-4167-8E9C-37EAA8274B1B}" type="presParOf" srcId="{8E3F11FF-1F74-45C0-A5EB-F4A47A85AD28}" destId="{533BD4E0-2DF1-4BC0-A47E-334E13C098C7}" srcOrd="0" destOrd="0" presId="urn:microsoft.com/office/officeart/2005/8/layout/hierarchy6"/>
    <dgm:cxn modelId="{2836B3D8-6619-40AF-9F8A-F0A7AAD61583}" type="presParOf" srcId="{533BD4E0-2DF1-4BC0-A47E-334E13C098C7}" destId="{82D09D0A-20A9-4786-BD0A-C7D07B43F772}" srcOrd="0" destOrd="0" presId="urn:microsoft.com/office/officeart/2005/8/layout/hierarchy6"/>
    <dgm:cxn modelId="{F338A357-C0E3-4B12-A04E-BC6C31738DD5}" type="presParOf" srcId="{82D09D0A-20A9-4786-BD0A-C7D07B43F772}" destId="{9779C83B-FF1B-4E19-9A34-560586099169}" srcOrd="0" destOrd="0" presId="urn:microsoft.com/office/officeart/2005/8/layout/hierarchy6"/>
    <dgm:cxn modelId="{41528F99-D92A-47C7-B778-88030F8CEF17}" type="presParOf" srcId="{82D09D0A-20A9-4786-BD0A-C7D07B43F772}" destId="{70048286-C7D9-4254-ACF8-71E6A6502955}" srcOrd="1" destOrd="0" presId="urn:microsoft.com/office/officeart/2005/8/layout/hierarchy6"/>
    <dgm:cxn modelId="{8DA8F393-5657-4593-92B3-15841D88B23E}" type="presParOf" srcId="{70048286-C7D9-4254-ACF8-71E6A6502955}" destId="{FAA89E3C-1B0A-45ED-BCF4-8AB953C27B70}" srcOrd="0" destOrd="0" presId="urn:microsoft.com/office/officeart/2005/8/layout/hierarchy6"/>
    <dgm:cxn modelId="{5BDAFB32-4EDC-46FD-BF24-9122D70130C5}" type="presParOf" srcId="{70048286-C7D9-4254-ACF8-71E6A6502955}" destId="{B99672D2-27AB-4A68-AAD5-90B334C1F5D1}" srcOrd="1" destOrd="0" presId="urn:microsoft.com/office/officeart/2005/8/layout/hierarchy6"/>
    <dgm:cxn modelId="{B7A8B84E-6E26-4FD4-A048-ECC3DE822A3E}" type="presParOf" srcId="{B99672D2-27AB-4A68-AAD5-90B334C1F5D1}" destId="{1F9980E7-1015-4868-A4BC-C799F97D281C}" srcOrd="0" destOrd="0" presId="urn:microsoft.com/office/officeart/2005/8/layout/hierarchy6"/>
    <dgm:cxn modelId="{DDF81753-114B-4CA6-8C36-84C16095DF04}" type="presParOf" srcId="{B99672D2-27AB-4A68-AAD5-90B334C1F5D1}" destId="{8B3ED92C-3239-4BFC-90C4-03B5DFDAE2A0}" srcOrd="1" destOrd="0" presId="urn:microsoft.com/office/officeart/2005/8/layout/hierarchy6"/>
    <dgm:cxn modelId="{B80142D7-A5FF-4691-A0FA-CD08F8871EEF}" type="presParOf" srcId="{8B3ED92C-3239-4BFC-90C4-03B5DFDAE2A0}" destId="{74A47509-0CEF-49D2-8B8E-3A726780EF12}" srcOrd="0" destOrd="0" presId="urn:microsoft.com/office/officeart/2005/8/layout/hierarchy6"/>
    <dgm:cxn modelId="{2BAC5909-BE1A-4CE4-936E-CEEC894144C9}" type="presParOf" srcId="{8B3ED92C-3239-4BFC-90C4-03B5DFDAE2A0}" destId="{17B542F9-3459-457E-B6CF-68C8A414B24E}" srcOrd="1" destOrd="0" presId="urn:microsoft.com/office/officeart/2005/8/layout/hierarchy6"/>
    <dgm:cxn modelId="{3675C0C2-DACE-4621-BAEA-F67E4A36E9B3}" type="presParOf" srcId="{17B542F9-3459-457E-B6CF-68C8A414B24E}" destId="{DC70E9F3-4B1C-497C-8BFD-1EDE1A4298DA}" srcOrd="0" destOrd="0" presId="urn:microsoft.com/office/officeart/2005/8/layout/hierarchy6"/>
    <dgm:cxn modelId="{90CED9EA-1E3B-4BFE-8697-A3B894F3432F}" type="presParOf" srcId="{17B542F9-3459-457E-B6CF-68C8A414B24E}" destId="{B3619A64-A7DF-4EAE-ABCD-6211DE31D273}" srcOrd="1" destOrd="0" presId="urn:microsoft.com/office/officeart/2005/8/layout/hierarchy6"/>
    <dgm:cxn modelId="{AE365B6C-18E2-46FE-AFBE-9C7228FE1B74}" type="presParOf" srcId="{8B3ED92C-3239-4BFC-90C4-03B5DFDAE2A0}" destId="{CFC4D1EF-5F04-47B0-9BBC-102E67BABB0E}" srcOrd="2" destOrd="0" presId="urn:microsoft.com/office/officeart/2005/8/layout/hierarchy6"/>
    <dgm:cxn modelId="{7B7FC0DA-6AC9-44A5-AC29-A7E417F2B905}" type="presParOf" srcId="{8B3ED92C-3239-4BFC-90C4-03B5DFDAE2A0}" destId="{88D2D09E-6524-4421-B054-5F0A79571576}" srcOrd="3" destOrd="0" presId="urn:microsoft.com/office/officeart/2005/8/layout/hierarchy6"/>
    <dgm:cxn modelId="{767F7F89-398D-45CD-92B5-546FCFE40AA1}" type="presParOf" srcId="{88D2D09E-6524-4421-B054-5F0A79571576}" destId="{EF6060E6-CE6C-409E-8C34-73C8FB33CE49}" srcOrd="0" destOrd="0" presId="urn:microsoft.com/office/officeart/2005/8/layout/hierarchy6"/>
    <dgm:cxn modelId="{AD733709-898B-45E6-84A4-4DA1902DB213}" type="presParOf" srcId="{88D2D09E-6524-4421-B054-5F0A79571576}" destId="{78731CF5-D5F0-4B76-85BA-A4478A957A5A}" srcOrd="1" destOrd="0" presId="urn:microsoft.com/office/officeart/2005/8/layout/hierarchy6"/>
    <dgm:cxn modelId="{8AF8129A-F62C-400F-BF27-15C6701F94CD}" type="presParOf" srcId="{70048286-C7D9-4254-ACF8-71E6A6502955}" destId="{B169C4AE-CEB0-4A33-905F-E3A6E919B6C6}" srcOrd="2" destOrd="0" presId="urn:microsoft.com/office/officeart/2005/8/layout/hierarchy6"/>
    <dgm:cxn modelId="{1FED658B-96E1-4F26-B64B-EFE0527FD646}" type="presParOf" srcId="{70048286-C7D9-4254-ACF8-71E6A6502955}" destId="{B60F3EA0-757D-4259-AE33-00008CFD3C27}" srcOrd="3" destOrd="0" presId="urn:microsoft.com/office/officeart/2005/8/layout/hierarchy6"/>
    <dgm:cxn modelId="{909690D9-68C5-4763-AEC4-96545845BC57}" type="presParOf" srcId="{B60F3EA0-757D-4259-AE33-00008CFD3C27}" destId="{E6EF1221-2BE6-4C4E-BD2B-B4B0CB332B2B}" srcOrd="0" destOrd="0" presId="urn:microsoft.com/office/officeart/2005/8/layout/hierarchy6"/>
    <dgm:cxn modelId="{F691C6FF-9927-4989-A87D-0D23AD8324F0}" type="presParOf" srcId="{B60F3EA0-757D-4259-AE33-00008CFD3C27}" destId="{AFFDC882-0ECF-4190-BF20-64EA50ABCBE1}" srcOrd="1" destOrd="0" presId="urn:microsoft.com/office/officeart/2005/8/layout/hierarchy6"/>
    <dgm:cxn modelId="{DDFD9B69-939E-438E-906D-0FA3F0362AD7}" type="presParOf" srcId="{70048286-C7D9-4254-ACF8-71E6A6502955}" destId="{7BEC2981-211D-424A-9157-C48649573CDD}" srcOrd="4" destOrd="0" presId="urn:microsoft.com/office/officeart/2005/8/layout/hierarchy6"/>
    <dgm:cxn modelId="{96AD6871-833B-465F-9FD0-74D746FED957}" type="presParOf" srcId="{70048286-C7D9-4254-ACF8-71E6A6502955}" destId="{D8D957B4-930B-45CB-AF20-F951BD930B1C}" srcOrd="5" destOrd="0" presId="urn:microsoft.com/office/officeart/2005/8/layout/hierarchy6"/>
    <dgm:cxn modelId="{035F1687-4913-4646-9D19-563CC49859E1}" type="presParOf" srcId="{D8D957B4-930B-45CB-AF20-F951BD930B1C}" destId="{8CD972C3-BD39-4419-B67D-D95C0158929E}" srcOrd="0" destOrd="0" presId="urn:microsoft.com/office/officeart/2005/8/layout/hierarchy6"/>
    <dgm:cxn modelId="{E6CFDA7A-D86C-4F97-9885-4D48D33A9118}" type="presParOf" srcId="{D8D957B4-930B-45CB-AF20-F951BD930B1C}" destId="{191626AA-BB7A-4930-988D-C37580532BBF}" srcOrd="1" destOrd="0" presId="urn:microsoft.com/office/officeart/2005/8/layout/hierarchy6"/>
    <dgm:cxn modelId="{73FC27C3-1047-47A5-AA5A-9C61E3F76DAB}" type="presParOf" srcId="{70048286-C7D9-4254-ACF8-71E6A6502955}" destId="{ABBADA0A-B32B-48C0-9BF0-2FDEE78F5B38}" srcOrd="6" destOrd="0" presId="urn:microsoft.com/office/officeart/2005/8/layout/hierarchy6"/>
    <dgm:cxn modelId="{4B4001E9-4720-4B28-A43E-448F648F1E01}" type="presParOf" srcId="{70048286-C7D9-4254-ACF8-71E6A6502955}" destId="{9BF49720-9EAF-41E7-9E96-A38F17A5ED4A}" srcOrd="7" destOrd="0" presId="urn:microsoft.com/office/officeart/2005/8/layout/hierarchy6"/>
    <dgm:cxn modelId="{0F70791B-CFE8-47E3-8488-905B72681B49}" type="presParOf" srcId="{9BF49720-9EAF-41E7-9E96-A38F17A5ED4A}" destId="{44656E03-4F8E-45CD-884B-B71A82B81807}" srcOrd="0" destOrd="0" presId="urn:microsoft.com/office/officeart/2005/8/layout/hierarchy6"/>
    <dgm:cxn modelId="{1390E79C-B78D-4DAB-B6BC-FB9F8951390E}" type="presParOf" srcId="{9BF49720-9EAF-41E7-9E96-A38F17A5ED4A}" destId="{C93539A6-6C2E-4DD3-A821-DADD5FAC8C2A}" srcOrd="1" destOrd="0" presId="urn:microsoft.com/office/officeart/2005/8/layout/hierarchy6"/>
    <dgm:cxn modelId="{53BF5F4E-90E1-4762-81A5-F76820E80F14}" type="presParOf" srcId="{70048286-C7D9-4254-ACF8-71E6A6502955}" destId="{E1B1C0CD-BDB0-4698-B564-F712BB925AF9}" srcOrd="8" destOrd="0" presId="urn:microsoft.com/office/officeart/2005/8/layout/hierarchy6"/>
    <dgm:cxn modelId="{9614AB61-7633-4030-9C26-9BD8CADC894E}" type="presParOf" srcId="{70048286-C7D9-4254-ACF8-71E6A6502955}" destId="{40E50718-B7ED-4FED-96B3-AF29DBA3599C}" srcOrd="9" destOrd="0" presId="urn:microsoft.com/office/officeart/2005/8/layout/hierarchy6"/>
    <dgm:cxn modelId="{899666D7-4BD7-4751-8F68-E3F6CE7EA852}" type="presParOf" srcId="{40E50718-B7ED-4FED-96B3-AF29DBA3599C}" destId="{5AEB94DE-F28E-4F5D-B757-CB7FE4AF9F1E}" srcOrd="0" destOrd="0" presId="urn:microsoft.com/office/officeart/2005/8/layout/hierarchy6"/>
    <dgm:cxn modelId="{0A976EC8-8D56-4329-B7BF-8C27F4AF9D5C}" type="presParOf" srcId="{40E50718-B7ED-4FED-96B3-AF29DBA3599C}" destId="{40ED76E8-D840-4789-980A-5A7CB6CDD845}" srcOrd="1" destOrd="0" presId="urn:microsoft.com/office/officeart/2005/8/layout/hierarchy6"/>
    <dgm:cxn modelId="{320E9F27-55F6-4E33-A451-B3FE9926535B}" type="presParOf" srcId="{40ED76E8-D840-4789-980A-5A7CB6CDD845}" destId="{00BA9F6F-D396-4B4D-B2C5-0578D04A0883}" srcOrd="0" destOrd="0" presId="urn:microsoft.com/office/officeart/2005/8/layout/hierarchy6"/>
    <dgm:cxn modelId="{373035EB-AE57-4CFD-A54E-8D0626E0390C}" type="presParOf" srcId="{40ED76E8-D840-4789-980A-5A7CB6CDD845}" destId="{872FD926-D21B-43BA-ADEA-0E34DDC470FC}" srcOrd="1" destOrd="0" presId="urn:microsoft.com/office/officeart/2005/8/layout/hierarchy6"/>
    <dgm:cxn modelId="{44B0AB1A-FEFF-4429-86A1-BC7941C71C53}" type="presParOf" srcId="{872FD926-D21B-43BA-ADEA-0E34DDC470FC}" destId="{446A52FF-901C-4CE5-BDAF-C1A4E0EC08F9}" srcOrd="0" destOrd="0" presId="urn:microsoft.com/office/officeart/2005/8/layout/hierarchy6"/>
    <dgm:cxn modelId="{61386031-2D0A-4B67-866C-BA7A2A13A5FA}" type="presParOf" srcId="{872FD926-D21B-43BA-ADEA-0E34DDC470FC}" destId="{962468C3-2672-4C83-A7CC-4138E31A8BDE}" srcOrd="1" destOrd="0" presId="urn:microsoft.com/office/officeart/2005/8/layout/hierarchy6"/>
    <dgm:cxn modelId="{E8C58300-4F42-4FDC-819B-C1DFBD46AE78}" type="presParOf" srcId="{40ED76E8-D840-4789-980A-5A7CB6CDD845}" destId="{59B00604-DFCB-4719-A322-7B4A25654339}" srcOrd="2" destOrd="0" presId="urn:microsoft.com/office/officeart/2005/8/layout/hierarchy6"/>
    <dgm:cxn modelId="{DB2B2001-9751-4A0B-BF33-974B6C429C56}" type="presParOf" srcId="{40ED76E8-D840-4789-980A-5A7CB6CDD845}" destId="{7F1E4C41-2CFC-469D-A0C8-B65C9CA01277}" srcOrd="3" destOrd="0" presId="urn:microsoft.com/office/officeart/2005/8/layout/hierarchy6"/>
    <dgm:cxn modelId="{D7281A07-1C93-40E1-AA27-F5137C371BD9}" type="presParOf" srcId="{7F1E4C41-2CFC-469D-A0C8-B65C9CA01277}" destId="{B042281E-06E5-44BA-980D-EFD09A990378}" srcOrd="0" destOrd="0" presId="urn:microsoft.com/office/officeart/2005/8/layout/hierarchy6"/>
    <dgm:cxn modelId="{DA21E82C-03D0-4B46-BD3E-CB6671346846}" type="presParOf" srcId="{7F1E4C41-2CFC-469D-A0C8-B65C9CA01277}" destId="{A0317D14-808B-484B-9A4B-798352DFC851}" srcOrd="1" destOrd="0" presId="urn:microsoft.com/office/officeart/2005/8/layout/hierarchy6"/>
    <dgm:cxn modelId="{DD51B546-5E01-43EA-A0FB-E0096AC9B53F}" type="presParOf" srcId="{70048286-C7D9-4254-ACF8-71E6A6502955}" destId="{5296F954-5A72-443D-A554-5955DAC79A02}" srcOrd="10" destOrd="0" presId="urn:microsoft.com/office/officeart/2005/8/layout/hierarchy6"/>
    <dgm:cxn modelId="{2F8D8700-E8DC-477F-A119-B47EBF5304C7}" type="presParOf" srcId="{70048286-C7D9-4254-ACF8-71E6A6502955}" destId="{B82C80BA-0616-4355-8A87-A8A55A26EF6E}" srcOrd="11" destOrd="0" presId="urn:microsoft.com/office/officeart/2005/8/layout/hierarchy6"/>
    <dgm:cxn modelId="{011388E3-6D39-4906-8381-83FFB06871E4}" type="presParOf" srcId="{B82C80BA-0616-4355-8A87-A8A55A26EF6E}" destId="{E33D141E-E157-4608-9CE6-134A1431D139}" srcOrd="0" destOrd="0" presId="urn:microsoft.com/office/officeart/2005/8/layout/hierarchy6"/>
    <dgm:cxn modelId="{93C78D34-C582-416E-BC30-A7390EAAC2EB}" type="presParOf" srcId="{B82C80BA-0616-4355-8A87-A8A55A26EF6E}" destId="{21E45106-42DE-415E-80BF-8BA403A06ACF}" srcOrd="1" destOrd="0" presId="urn:microsoft.com/office/officeart/2005/8/layout/hierarchy6"/>
    <dgm:cxn modelId="{2F0E776D-612F-4903-B0DE-9CC77BB4383B}" type="presParOf" srcId="{D2828D9B-04A8-4A2A-B2D3-76D38278C05E}" destId="{CAC4E56E-01CE-420A-9A21-DFE6E541512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DE047D-B4AB-42FB-988B-C8FE1590132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it-IT"/>
        </a:p>
      </dgm:t>
    </dgm:pt>
    <dgm:pt modelId="{BE5E5B9A-D903-4D86-B162-096D2EC53E85}">
      <dgm:prSet phldrT="[Testo]"/>
      <dgm:spPr/>
      <dgm:t>
        <a:bodyPr/>
        <a:lstStyle/>
        <a:p>
          <a:r>
            <a:rPr lang="it-IT" dirty="0"/>
            <a:t>Digital Marketing</a:t>
          </a:r>
        </a:p>
      </dgm:t>
    </dgm:pt>
    <dgm:pt modelId="{05A1182A-93A2-4B49-8A2B-2DBFCD5D46F8}" type="parTrans" cxnId="{AE7EE080-835D-4B04-8B1F-FDE51668453B}">
      <dgm:prSet/>
      <dgm:spPr/>
      <dgm:t>
        <a:bodyPr/>
        <a:lstStyle/>
        <a:p>
          <a:endParaRPr lang="it-IT"/>
        </a:p>
      </dgm:t>
    </dgm:pt>
    <dgm:pt modelId="{8F80976C-2804-47CF-A0FE-06D69A3B1E71}" type="sibTrans" cxnId="{AE7EE080-835D-4B04-8B1F-FDE51668453B}">
      <dgm:prSet/>
      <dgm:spPr/>
      <dgm:t>
        <a:bodyPr/>
        <a:lstStyle/>
        <a:p>
          <a:endParaRPr lang="it-IT"/>
        </a:p>
      </dgm:t>
    </dgm:pt>
    <dgm:pt modelId="{10E290B9-153C-4964-BFF8-3B2E4D325101}">
      <dgm:prSet phldrT="[Testo]"/>
      <dgm:spPr/>
      <dgm:t>
        <a:bodyPr/>
        <a:lstStyle/>
        <a:p>
          <a:r>
            <a:rPr lang="it-IT" dirty="0"/>
            <a:t>App</a:t>
          </a:r>
        </a:p>
      </dgm:t>
    </dgm:pt>
    <dgm:pt modelId="{B20F2510-A2A0-468C-8156-7D0CB3C178CB}" type="parTrans" cxnId="{EA3E8CF3-5BC2-429C-A44B-F3E0CA6FB380}">
      <dgm:prSet/>
      <dgm:spPr/>
      <dgm:t>
        <a:bodyPr/>
        <a:lstStyle/>
        <a:p>
          <a:endParaRPr lang="it-IT"/>
        </a:p>
      </dgm:t>
    </dgm:pt>
    <dgm:pt modelId="{5B2F9051-33EE-4008-9D6E-3852F0444599}" type="sibTrans" cxnId="{EA3E8CF3-5BC2-429C-A44B-F3E0CA6FB380}">
      <dgm:prSet/>
      <dgm:spPr/>
      <dgm:t>
        <a:bodyPr/>
        <a:lstStyle/>
        <a:p>
          <a:endParaRPr lang="it-IT"/>
        </a:p>
      </dgm:t>
    </dgm:pt>
    <dgm:pt modelId="{AFC7A428-3CBB-4B5F-B68C-332A557A7931}">
      <dgm:prSet phldrT="[Testo]"/>
      <dgm:spPr/>
      <dgm:t>
        <a:bodyPr/>
        <a:lstStyle/>
        <a:p>
          <a:r>
            <a:rPr lang="it-IT" dirty="0"/>
            <a:t>DEM</a:t>
          </a:r>
        </a:p>
      </dgm:t>
    </dgm:pt>
    <dgm:pt modelId="{749BB1C1-CCB3-454E-A9DA-0D3A41587B43}" type="parTrans" cxnId="{703A55D6-75D0-463D-AAF6-157B8071CE4E}">
      <dgm:prSet/>
      <dgm:spPr/>
      <dgm:t>
        <a:bodyPr/>
        <a:lstStyle/>
        <a:p>
          <a:endParaRPr lang="it-IT"/>
        </a:p>
      </dgm:t>
    </dgm:pt>
    <dgm:pt modelId="{C056B961-F76C-4C46-89E3-48E6723AA9DC}" type="sibTrans" cxnId="{703A55D6-75D0-463D-AAF6-157B8071CE4E}">
      <dgm:prSet/>
      <dgm:spPr/>
      <dgm:t>
        <a:bodyPr/>
        <a:lstStyle/>
        <a:p>
          <a:endParaRPr lang="it-IT"/>
        </a:p>
      </dgm:t>
    </dgm:pt>
    <dgm:pt modelId="{54206169-F333-467C-958A-248793C1C6AA}">
      <dgm:prSet phldrT="[Testo]"/>
      <dgm:spPr/>
      <dgm:t>
        <a:bodyPr/>
        <a:lstStyle/>
        <a:p>
          <a:r>
            <a:rPr lang="it-IT" dirty="0"/>
            <a:t>Web Marketing</a:t>
          </a:r>
        </a:p>
      </dgm:t>
    </dgm:pt>
    <dgm:pt modelId="{A8786D3A-8F32-4C62-A412-906A15000DB5}" type="parTrans" cxnId="{96D7899C-5CC0-4CE7-825F-2C1AAB20AECB}">
      <dgm:prSet/>
      <dgm:spPr/>
      <dgm:t>
        <a:bodyPr/>
        <a:lstStyle/>
        <a:p>
          <a:endParaRPr lang="it-IT"/>
        </a:p>
      </dgm:t>
    </dgm:pt>
    <dgm:pt modelId="{40F054FB-608F-43D9-AA94-9CC2FB870B28}" type="sibTrans" cxnId="{96D7899C-5CC0-4CE7-825F-2C1AAB20AECB}">
      <dgm:prSet/>
      <dgm:spPr/>
      <dgm:t>
        <a:bodyPr/>
        <a:lstStyle/>
        <a:p>
          <a:endParaRPr lang="it-IT"/>
        </a:p>
      </dgm:t>
    </dgm:pt>
    <dgm:pt modelId="{F9029B12-16EB-4C8D-8B46-BD31B7B80E18}">
      <dgm:prSet phldrT="[Testo]"/>
      <dgm:spPr/>
      <dgm:t>
        <a:bodyPr/>
        <a:lstStyle/>
        <a:p>
          <a:r>
            <a:rPr lang="it-IT" dirty="0"/>
            <a:t>Content</a:t>
          </a:r>
        </a:p>
      </dgm:t>
    </dgm:pt>
    <dgm:pt modelId="{6DB56D13-4006-4B03-AADC-11A3B7F38B61}" type="parTrans" cxnId="{5123492D-C72C-4F3A-9483-441472303F93}">
      <dgm:prSet/>
      <dgm:spPr/>
      <dgm:t>
        <a:bodyPr/>
        <a:lstStyle/>
        <a:p>
          <a:endParaRPr lang="it-IT"/>
        </a:p>
      </dgm:t>
    </dgm:pt>
    <dgm:pt modelId="{E9E736D8-B52B-423C-86FB-9A00F489011B}" type="sibTrans" cxnId="{5123492D-C72C-4F3A-9483-441472303F93}">
      <dgm:prSet/>
      <dgm:spPr/>
      <dgm:t>
        <a:bodyPr/>
        <a:lstStyle/>
        <a:p>
          <a:endParaRPr lang="it-IT"/>
        </a:p>
      </dgm:t>
    </dgm:pt>
    <dgm:pt modelId="{6E3503F2-208D-417D-962E-E7DFABA1F8AF}">
      <dgm:prSet phldrT="[Testo]"/>
      <dgm:spPr/>
      <dgm:t>
        <a:bodyPr/>
        <a:lstStyle/>
        <a:p>
          <a:r>
            <a:rPr lang="it-IT" dirty="0"/>
            <a:t>Search Engine Marketing</a:t>
          </a:r>
        </a:p>
      </dgm:t>
    </dgm:pt>
    <dgm:pt modelId="{10BF7832-BB6B-4BEA-8773-A539FB4B1ABC}" type="parTrans" cxnId="{784FF73D-D90C-469E-AE8F-E393D0461B8C}">
      <dgm:prSet/>
      <dgm:spPr/>
      <dgm:t>
        <a:bodyPr/>
        <a:lstStyle/>
        <a:p>
          <a:endParaRPr lang="it-IT"/>
        </a:p>
      </dgm:t>
    </dgm:pt>
    <dgm:pt modelId="{300AC64F-C666-4AC0-8980-52B25536C846}" type="sibTrans" cxnId="{784FF73D-D90C-469E-AE8F-E393D0461B8C}">
      <dgm:prSet/>
      <dgm:spPr/>
      <dgm:t>
        <a:bodyPr/>
        <a:lstStyle/>
        <a:p>
          <a:endParaRPr lang="it-IT"/>
        </a:p>
      </dgm:t>
    </dgm:pt>
    <dgm:pt modelId="{448903AF-9D5C-4B0C-BD32-701FCC4D5C99}">
      <dgm:prSet phldrT="[Testo]"/>
      <dgm:spPr/>
      <dgm:t>
        <a:bodyPr/>
        <a:lstStyle/>
        <a:p>
          <a:r>
            <a:rPr lang="it-IT" dirty="0"/>
            <a:t>SEO</a:t>
          </a:r>
        </a:p>
      </dgm:t>
    </dgm:pt>
    <dgm:pt modelId="{20E6D6DF-D0B7-4394-97F0-16FC33B9A35B}" type="parTrans" cxnId="{09AFC451-0EF8-45DD-8118-86B8F71D61CD}">
      <dgm:prSet/>
      <dgm:spPr/>
      <dgm:t>
        <a:bodyPr/>
        <a:lstStyle/>
        <a:p>
          <a:endParaRPr lang="it-IT"/>
        </a:p>
      </dgm:t>
    </dgm:pt>
    <dgm:pt modelId="{8EA538C5-311E-41C6-8A18-C8F564DB6FE8}" type="sibTrans" cxnId="{09AFC451-0EF8-45DD-8118-86B8F71D61CD}">
      <dgm:prSet/>
      <dgm:spPr/>
      <dgm:t>
        <a:bodyPr/>
        <a:lstStyle/>
        <a:p>
          <a:endParaRPr lang="it-IT"/>
        </a:p>
      </dgm:t>
    </dgm:pt>
    <dgm:pt modelId="{01DCCFDC-92FE-4ADF-BD70-29ADAB3F9284}">
      <dgm:prSet phldrT="[Testo]"/>
      <dgm:spPr/>
      <dgm:t>
        <a:bodyPr/>
        <a:lstStyle/>
        <a:p>
          <a:r>
            <a:rPr lang="it-IT" dirty="0"/>
            <a:t>SEA</a:t>
          </a:r>
        </a:p>
      </dgm:t>
    </dgm:pt>
    <dgm:pt modelId="{F8DD467C-227B-4443-B46D-D29661CE322D}" type="parTrans" cxnId="{772BC4D6-5932-4C2A-8F63-CCCC2F9E1EF3}">
      <dgm:prSet/>
      <dgm:spPr/>
      <dgm:t>
        <a:bodyPr/>
        <a:lstStyle/>
        <a:p>
          <a:endParaRPr lang="it-IT"/>
        </a:p>
      </dgm:t>
    </dgm:pt>
    <dgm:pt modelId="{5AF44343-62C5-4CBD-9019-184645932E69}" type="sibTrans" cxnId="{772BC4D6-5932-4C2A-8F63-CCCC2F9E1EF3}">
      <dgm:prSet/>
      <dgm:spPr/>
      <dgm:t>
        <a:bodyPr/>
        <a:lstStyle/>
        <a:p>
          <a:endParaRPr lang="it-IT"/>
        </a:p>
      </dgm:t>
    </dgm:pt>
    <dgm:pt modelId="{EDD98EE1-87C6-444C-B1A8-D5E9E74BFD75}">
      <dgm:prSet phldrT="[Testo]"/>
      <dgm:spPr/>
      <dgm:t>
        <a:bodyPr/>
        <a:lstStyle/>
        <a:p>
          <a:r>
            <a:rPr lang="it-IT" dirty="0"/>
            <a:t>Sito</a:t>
          </a:r>
        </a:p>
      </dgm:t>
    </dgm:pt>
    <dgm:pt modelId="{568A4A59-23EA-448C-B3C7-30443BF697FD}" type="sibTrans" cxnId="{B32E03C7-8478-4A8B-A847-AFBAA054AA19}">
      <dgm:prSet/>
      <dgm:spPr/>
      <dgm:t>
        <a:bodyPr/>
        <a:lstStyle/>
        <a:p>
          <a:endParaRPr lang="it-IT"/>
        </a:p>
      </dgm:t>
    </dgm:pt>
    <dgm:pt modelId="{B81D684C-BC82-40A7-86D7-39073F87B348}" type="parTrans" cxnId="{B32E03C7-8478-4A8B-A847-AFBAA054AA19}">
      <dgm:prSet/>
      <dgm:spPr/>
      <dgm:t>
        <a:bodyPr/>
        <a:lstStyle/>
        <a:p>
          <a:endParaRPr lang="it-IT"/>
        </a:p>
      </dgm:t>
    </dgm:pt>
    <dgm:pt modelId="{5598FCFD-2778-45DF-81B4-B6964A527C5C}">
      <dgm:prSet phldrT="[Testo]"/>
      <dgm:spPr/>
      <dgm:t>
        <a:bodyPr/>
        <a:lstStyle/>
        <a:p>
          <a:r>
            <a:rPr lang="it-IT" dirty="0"/>
            <a:t>Social</a:t>
          </a:r>
        </a:p>
      </dgm:t>
    </dgm:pt>
    <dgm:pt modelId="{A9724C58-DCEC-4D83-9C60-92B85866ECFE}" type="parTrans" cxnId="{7C39464B-6B5D-450D-9130-2FAFE4C89FBC}">
      <dgm:prSet/>
      <dgm:spPr/>
      <dgm:t>
        <a:bodyPr/>
        <a:lstStyle/>
        <a:p>
          <a:endParaRPr lang="it-IT"/>
        </a:p>
      </dgm:t>
    </dgm:pt>
    <dgm:pt modelId="{3AB03FB5-E960-4414-9616-3612C39000DE}" type="sibTrans" cxnId="{7C39464B-6B5D-450D-9130-2FAFE4C89FBC}">
      <dgm:prSet/>
      <dgm:spPr/>
      <dgm:t>
        <a:bodyPr/>
        <a:lstStyle/>
        <a:p>
          <a:endParaRPr lang="it-IT"/>
        </a:p>
      </dgm:t>
    </dgm:pt>
    <dgm:pt modelId="{5C7A32DE-2DAB-4AA4-AA80-AE0262499B7B}">
      <dgm:prSet phldrT="[Testo]"/>
      <dgm:spPr/>
      <dgm:t>
        <a:bodyPr/>
        <a:lstStyle/>
        <a:p>
          <a:r>
            <a:rPr lang="it-IT" dirty="0" err="1"/>
            <a:t>Linkbuilding</a:t>
          </a:r>
          <a:endParaRPr lang="it-IT" dirty="0"/>
        </a:p>
      </dgm:t>
    </dgm:pt>
    <dgm:pt modelId="{7084242A-E6EE-482B-B63B-29C3FBBC90AA}" type="parTrans" cxnId="{6EEB3CE7-0B6D-45EB-8EA6-180CEBA839E4}">
      <dgm:prSet/>
      <dgm:spPr/>
      <dgm:t>
        <a:bodyPr/>
        <a:lstStyle/>
        <a:p>
          <a:endParaRPr lang="it-IT"/>
        </a:p>
      </dgm:t>
    </dgm:pt>
    <dgm:pt modelId="{B1B6E4F9-A687-4D0C-96C5-448E264CA030}" type="sibTrans" cxnId="{6EEB3CE7-0B6D-45EB-8EA6-180CEBA839E4}">
      <dgm:prSet/>
      <dgm:spPr/>
      <dgm:t>
        <a:bodyPr/>
        <a:lstStyle/>
        <a:p>
          <a:endParaRPr lang="it-IT"/>
        </a:p>
      </dgm:t>
    </dgm:pt>
    <dgm:pt modelId="{916834EE-5551-48BC-BE53-50FFEB78B67C}">
      <dgm:prSet phldrT="[Testo]"/>
      <dgm:spPr/>
      <dgm:t>
        <a:bodyPr/>
        <a:lstStyle/>
        <a:p>
          <a:r>
            <a:rPr lang="it-IT" dirty="0"/>
            <a:t>CRM</a:t>
          </a:r>
        </a:p>
      </dgm:t>
    </dgm:pt>
    <dgm:pt modelId="{C31C105A-5A63-431C-8113-53BA32AB4885}" type="parTrans" cxnId="{A37D9DD1-0838-47A7-8646-2331B5A02A81}">
      <dgm:prSet/>
      <dgm:spPr/>
      <dgm:t>
        <a:bodyPr/>
        <a:lstStyle/>
        <a:p>
          <a:endParaRPr lang="it-IT"/>
        </a:p>
      </dgm:t>
    </dgm:pt>
    <dgm:pt modelId="{80163DF1-818B-4A84-8CEF-6F38BB44A98C}" type="sibTrans" cxnId="{A37D9DD1-0838-47A7-8646-2331B5A02A81}">
      <dgm:prSet/>
      <dgm:spPr/>
      <dgm:t>
        <a:bodyPr/>
        <a:lstStyle/>
        <a:p>
          <a:endParaRPr lang="it-IT"/>
        </a:p>
      </dgm:t>
    </dgm:pt>
    <dgm:pt modelId="{B3B13CA5-45DC-42B0-B061-486AF80F1AA7}" type="pres">
      <dgm:prSet presAssocID="{4DDE047D-B4AB-42FB-988B-C8FE15901320}" presName="Name0" presStyleCnt="0">
        <dgm:presLayoutVars>
          <dgm:chMax val="3"/>
          <dgm:chPref val="1"/>
          <dgm:dir/>
          <dgm:animLvl val="lvl"/>
          <dgm:resizeHandles/>
        </dgm:presLayoutVars>
      </dgm:prSet>
      <dgm:spPr/>
    </dgm:pt>
    <dgm:pt modelId="{45F53435-A7B5-4897-86F1-26C0E655C061}" type="pres">
      <dgm:prSet presAssocID="{4DDE047D-B4AB-42FB-988B-C8FE15901320}" presName="outerBox" presStyleCnt="0"/>
      <dgm:spPr/>
    </dgm:pt>
    <dgm:pt modelId="{C6EAACEB-653C-4039-8775-73595853A5B4}" type="pres">
      <dgm:prSet presAssocID="{4DDE047D-B4AB-42FB-988B-C8FE15901320}" presName="outerBoxParent" presStyleLbl="node1" presStyleIdx="0" presStyleCnt="3"/>
      <dgm:spPr/>
    </dgm:pt>
    <dgm:pt modelId="{28F979BE-E571-4C44-8B3B-54E6578ED368}" type="pres">
      <dgm:prSet presAssocID="{4DDE047D-B4AB-42FB-988B-C8FE15901320}" presName="outerBoxChildren" presStyleCnt="0"/>
      <dgm:spPr/>
    </dgm:pt>
    <dgm:pt modelId="{302CB291-C31B-469F-81B8-C59D547977CE}" type="pres">
      <dgm:prSet presAssocID="{10E290B9-153C-4964-BFF8-3B2E4D325101}" presName="oChild" presStyleLbl="fgAcc1" presStyleIdx="0" presStyleCnt="9">
        <dgm:presLayoutVars>
          <dgm:bulletEnabled val="1"/>
        </dgm:presLayoutVars>
      </dgm:prSet>
      <dgm:spPr/>
    </dgm:pt>
    <dgm:pt modelId="{6AFCBEFF-6820-448A-9DAF-CD75522CE903}" type="pres">
      <dgm:prSet presAssocID="{5B2F9051-33EE-4008-9D6E-3852F0444599}" presName="outerSibTrans" presStyleCnt="0"/>
      <dgm:spPr/>
    </dgm:pt>
    <dgm:pt modelId="{8A97D5C3-9299-4145-B770-539B6CCD217F}" type="pres">
      <dgm:prSet presAssocID="{AFC7A428-3CBB-4B5F-B68C-332A557A7931}" presName="oChild" presStyleLbl="fgAcc1" presStyleIdx="1" presStyleCnt="9">
        <dgm:presLayoutVars>
          <dgm:bulletEnabled val="1"/>
        </dgm:presLayoutVars>
      </dgm:prSet>
      <dgm:spPr/>
    </dgm:pt>
    <dgm:pt modelId="{16357305-AB6D-4E31-BB87-0DB1B04185F4}" type="pres">
      <dgm:prSet presAssocID="{C056B961-F76C-4C46-89E3-48E6723AA9DC}" presName="outerSibTrans" presStyleCnt="0"/>
      <dgm:spPr/>
    </dgm:pt>
    <dgm:pt modelId="{38E3EAB9-4D21-4CE9-98B0-07A106FF5CE4}" type="pres">
      <dgm:prSet presAssocID="{916834EE-5551-48BC-BE53-50FFEB78B67C}" presName="oChild" presStyleLbl="fgAcc1" presStyleIdx="2" presStyleCnt="9">
        <dgm:presLayoutVars>
          <dgm:bulletEnabled val="1"/>
        </dgm:presLayoutVars>
      </dgm:prSet>
      <dgm:spPr/>
    </dgm:pt>
    <dgm:pt modelId="{89D20AA7-94BF-4EAB-A987-CBA756B3D69B}" type="pres">
      <dgm:prSet presAssocID="{4DDE047D-B4AB-42FB-988B-C8FE15901320}" presName="middleBox" presStyleCnt="0"/>
      <dgm:spPr/>
    </dgm:pt>
    <dgm:pt modelId="{BF1CD52C-8BC7-4A81-872E-24604D49197C}" type="pres">
      <dgm:prSet presAssocID="{4DDE047D-B4AB-42FB-988B-C8FE15901320}" presName="middleBoxParent" presStyleLbl="node1" presStyleIdx="1" presStyleCnt="3"/>
      <dgm:spPr/>
    </dgm:pt>
    <dgm:pt modelId="{15E6F7EC-0CCB-48C4-8B21-89737329051B}" type="pres">
      <dgm:prSet presAssocID="{4DDE047D-B4AB-42FB-988B-C8FE15901320}" presName="middleBoxChildren" presStyleCnt="0"/>
      <dgm:spPr/>
    </dgm:pt>
    <dgm:pt modelId="{5B2759A9-5A13-4032-B3C2-25EFFC1D0142}" type="pres">
      <dgm:prSet presAssocID="{5C7A32DE-2DAB-4AA4-AA80-AE0262499B7B}" presName="mChild" presStyleLbl="fgAcc1" presStyleIdx="3" presStyleCnt="9">
        <dgm:presLayoutVars>
          <dgm:bulletEnabled val="1"/>
        </dgm:presLayoutVars>
      </dgm:prSet>
      <dgm:spPr/>
    </dgm:pt>
    <dgm:pt modelId="{A030D25E-6028-46D5-823E-15635832911B}" type="pres">
      <dgm:prSet presAssocID="{B1B6E4F9-A687-4D0C-96C5-448E264CA030}" presName="middleSibTrans" presStyleCnt="0"/>
      <dgm:spPr/>
    </dgm:pt>
    <dgm:pt modelId="{F5068A97-E06D-4BDE-8EE1-62CDDFDCDC71}" type="pres">
      <dgm:prSet presAssocID="{F9029B12-16EB-4C8D-8B46-BD31B7B80E18}" presName="mChild" presStyleLbl="fgAcc1" presStyleIdx="4" presStyleCnt="9">
        <dgm:presLayoutVars>
          <dgm:bulletEnabled val="1"/>
        </dgm:presLayoutVars>
      </dgm:prSet>
      <dgm:spPr/>
    </dgm:pt>
    <dgm:pt modelId="{ED4C8F75-80FF-4021-B5D9-2454F7431B2D}" type="pres">
      <dgm:prSet presAssocID="{E9E736D8-B52B-423C-86FB-9A00F489011B}" presName="middleSibTrans" presStyleCnt="0"/>
      <dgm:spPr/>
    </dgm:pt>
    <dgm:pt modelId="{45A0597B-2C27-4CC7-80F8-161B6355AF0D}" type="pres">
      <dgm:prSet presAssocID="{EDD98EE1-87C6-444C-B1A8-D5E9E74BFD75}" presName="mChild" presStyleLbl="fgAcc1" presStyleIdx="5" presStyleCnt="9">
        <dgm:presLayoutVars>
          <dgm:bulletEnabled val="1"/>
        </dgm:presLayoutVars>
      </dgm:prSet>
      <dgm:spPr/>
    </dgm:pt>
    <dgm:pt modelId="{A4849773-04F9-4CBE-BC01-3BEC931D0269}" type="pres">
      <dgm:prSet presAssocID="{568A4A59-23EA-448C-B3C7-30443BF697FD}" presName="middleSibTrans" presStyleCnt="0"/>
      <dgm:spPr/>
    </dgm:pt>
    <dgm:pt modelId="{D88B9841-8432-40F0-AAE6-3CCBEC1A352B}" type="pres">
      <dgm:prSet presAssocID="{5598FCFD-2778-45DF-81B4-B6964A527C5C}" presName="mChild" presStyleLbl="fgAcc1" presStyleIdx="6" presStyleCnt="9">
        <dgm:presLayoutVars>
          <dgm:bulletEnabled val="1"/>
        </dgm:presLayoutVars>
      </dgm:prSet>
      <dgm:spPr/>
    </dgm:pt>
    <dgm:pt modelId="{77789687-4848-4D25-89C0-E4605A897573}" type="pres">
      <dgm:prSet presAssocID="{4DDE047D-B4AB-42FB-988B-C8FE15901320}" presName="centerBox" presStyleCnt="0"/>
      <dgm:spPr/>
    </dgm:pt>
    <dgm:pt modelId="{CA2510BD-CF54-4DEA-8FF2-C1F6DA0DB052}" type="pres">
      <dgm:prSet presAssocID="{4DDE047D-B4AB-42FB-988B-C8FE15901320}" presName="centerBoxParent" presStyleLbl="node1" presStyleIdx="2" presStyleCnt="3"/>
      <dgm:spPr/>
    </dgm:pt>
    <dgm:pt modelId="{11BAF21D-5529-44EE-96D7-A7B74BF8F9AA}" type="pres">
      <dgm:prSet presAssocID="{4DDE047D-B4AB-42FB-988B-C8FE15901320}" presName="centerBoxChildren" presStyleCnt="0"/>
      <dgm:spPr/>
    </dgm:pt>
    <dgm:pt modelId="{EB3D5EC2-4ABD-47FF-9680-790A6D34A448}" type="pres">
      <dgm:prSet presAssocID="{448903AF-9D5C-4B0C-BD32-701FCC4D5C99}" presName="cChild" presStyleLbl="fgAcc1" presStyleIdx="7" presStyleCnt="9">
        <dgm:presLayoutVars>
          <dgm:bulletEnabled val="1"/>
        </dgm:presLayoutVars>
      </dgm:prSet>
      <dgm:spPr/>
    </dgm:pt>
    <dgm:pt modelId="{BB97F462-C406-4041-A286-3E9F9D87FCEA}" type="pres">
      <dgm:prSet presAssocID="{8EA538C5-311E-41C6-8A18-C8F564DB6FE8}" presName="centerSibTrans" presStyleCnt="0"/>
      <dgm:spPr/>
    </dgm:pt>
    <dgm:pt modelId="{7FEA83F3-EDCA-46AB-9EF6-6793E1476230}" type="pres">
      <dgm:prSet presAssocID="{01DCCFDC-92FE-4ADF-BD70-29ADAB3F9284}" presName="cChild" presStyleLbl="fgAcc1" presStyleIdx="8" presStyleCnt="9">
        <dgm:presLayoutVars>
          <dgm:bulletEnabled val="1"/>
        </dgm:presLayoutVars>
      </dgm:prSet>
      <dgm:spPr/>
    </dgm:pt>
  </dgm:ptLst>
  <dgm:cxnLst>
    <dgm:cxn modelId="{C468E701-3509-4559-8DEB-29993FC7EBFE}" type="presOf" srcId="{10E290B9-153C-4964-BFF8-3B2E4D325101}" destId="{302CB291-C31B-469F-81B8-C59D547977CE}" srcOrd="0" destOrd="0" presId="urn:microsoft.com/office/officeart/2005/8/layout/target2"/>
    <dgm:cxn modelId="{162C0E08-0E9D-4BD5-AC1C-F1D56379E9F5}" type="presOf" srcId="{6E3503F2-208D-417D-962E-E7DFABA1F8AF}" destId="{CA2510BD-CF54-4DEA-8FF2-C1F6DA0DB052}" srcOrd="0" destOrd="0" presId="urn:microsoft.com/office/officeart/2005/8/layout/target2"/>
    <dgm:cxn modelId="{5123492D-C72C-4F3A-9483-441472303F93}" srcId="{54206169-F333-467C-958A-248793C1C6AA}" destId="{F9029B12-16EB-4C8D-8B46-BD31B7B80E18}" srcOrd="1" destOrd="0" parTransId="{6DB56D13-4006-4B03-AADC-11A3B7F38B61}" sibTransId="{E9E736D8-B52B-423C-86FB-9A00F489011B}"/>
    <dgm:cxn modelId="{784FF73D-D90C-469E-AE8F-E393D0461B8C}" srcId="{4DDE047D-B4AB-42FB-988B-C8FE15901320}" destId="{6E3503F2-208D-417D-962E-E7DFABA1F8AF}" srcOrd="2" destOrd="0" parTransId="{10BF7832-BB6B-4BEA-8773-A539FB4B1ABC}" sibTransId="{300AC64F-C666-4AC0-8980-52B25536C846}"/>
    <dgm:cxn modelId="{45C72764-0522-4DAE-B636-4FBF9EDB34A9}" type="presOf" srcId="{54206169-F333-467C-958A-248793C1C6AA}" destId="{BF1CD52C-8BC7-4A81-872E-24604D49197C}" srcOrd="0" destOrd="0" presId="urn:microsoft.com/office/officeart/2005/8/layout/target2"/>
    <dgm:cxn modelId="{7C39464B-6B5D-450D-9130-2FAFE4C89FBC}" srcId="{54206169-F333-467C-958A-248793C1C6AA}" destId="{5598FCFD-2778-45DF-81B4-B6964A527C5C}" srcOrd="3" destOrd="0" parTransId="{A9724C58-DCEC-4D83-9C60-92B85866ECFE}" sibTransId="{3AB03FB5-E960-4414-9616-3612C39000DE}"/>
    <dgm:cxn modelId="{AF38A96B-95D6-4192-B99D-2FFC8A792D24}" type="presOf" srcId="{01DCCFDC-92FE-4ADF-BD70-29ADAB3F9284}" destId="{7FEA83F3-EDCA-46AB-9EF6-6793E1476230}" srcOrd="0" destOrd="0" presId="urn:microsoft.com/office/officeart/2005/8/layout/target2"/>
    <dgm:cxn modelId="{DB63934F-06F7-4258-8E74-3F84D69703A2}" type="presOf" srcId="{EDD98EE1-87C6-444C-B1A8-D5E9E74BFD75}" destId="{45A0597B-2C27-4CC7-80F8-161B6355AF0D}" srcOrd="0" destOrd="0" presId="urn:microsoft.com/office/officeart/2005/8/layout/target2"/>
    <dgm:cxn modelId="{09AFC451-0EF8-45DD-8118-86B8F71D61CD}" srcId="{6E3503F2-208D-417D-962E-E7DFABA1F8AF}" destId="{448903AF-9D5C-4B0C-BD32-701FCC4D5C99}" srcOrd="0" destOrd="0" parTransId="{20E6D6DF-D0B7-4394-97F0-16FC33B9A35B}" sibTransId="{8EA538C5-311E-41C6-8A18-C8F564DB6FE8}"/>
    <dgm:cxn modelId="{AE7EE080-835D-4B04-8B1F-FDE51668453B}" srcId="{4DDE047D-B4AB-42FB-988B-C8FE15901320}" destId="{BE5E5B9A-D903-4D86-B162-096D2EC53E85}" srcOrd="0" destOrd="0" parTransId="{05A1182A-93A2-4B49-8A2B-2DBFCD5D46F8}" sibTransId="{8F80976C-2804-47CF-A0FE-06D69A3B1E71}"/>
    <dgm:cxn modelId="{2FD12E8E-A5C6-49C6-B890-EF03294614BD}" type="presOf" srcId="{5C7A32DE-2DAB-4AA4-AA80-AE0262499B7B}" destId="{5B2759A9-5A13-4032-B3C2-25EFFC1D0142}" srcOrd="0" destOrd="0" presId="urn:microsoft.com/office/officeart/2005/8/layout/target2"/>
    <dgm:cxn modelId="{CAA35F92-68E5-40F9-A744-1762D127BDBD}" type="presOf" srcId="{5598FCFD-2778-45DF-81B4-B6964A527C5C}" destId="{D88B9841-8432-40F0-AAE6-3CCBEC1A352B}" srcOrd="0" destOrd="0" presId="urn:microsoft.com/office/officeart/2005/8/layout/target2"/>
    <dgm:cxn modelId="{96D7899C-5CC0-4CE7-825F-2C1AAB20AECB}" srcId="{4DDE047D-B4AB-42FB-988B-C8FE15901320}" destId="{54206169-F333-467C-958A-248793C1C6AA}" srcOrd="1" destOrd="0" parTransId="{A8786D3A-8F32-4C62-A412-906A15000DB5}" sibTransId="{40F054FB-608F-43D9-AA94-9CC2FB870B28}"/>
    <dgm:cxn modelId="{5EC422A5-5052-4DA8-BCB1-979AEE5B26A5}" type="presOf" srcId="{BE5E5B9A-D903-4D86-B162-096D2EC53E85}" destId="{C6EAACEB-653C-4039-8775-73595853A5B4}" srcOrd="0" destOrd="0" presId="urn:microsoft.com/office/officeart/2005/8/layout/target2"/>
    <dgm:cxn modelId="{B32E03C7-8478-4A8B-A847-AFBAA054AA19}" srcId="{54206169-F333-467C-958A-248793C1C6AA}" destId="{EDD98EE1-87C6-444C-B1A8-D5E9E74BFD75}" srcOrd="2" destOrd="0" parTransId="{B81D684C-BC82-40A7-86D7-39073F87B348}" sibTransId="{568A4A59-23EA-448C-B3C7-30443BF697FD}"/>
    <dgm:cxn modelId="{02AA92D0-EEB9-4690-BA94-DD078A888318}" type="presOf" srcId="{448903AF-9D5C-4B0C-BD32-701FCC4D5C99}" destId="{EB3D5EC2-4ABD-47FF-9680-790A6D34A448}" srcOrd="0" destOrd="0" presId="urn:microsoft.com/office/officeart/2005/8/layout/target2"/>
    <dgm:cxn modelId="{A37D9DD1-0838-47A7-8646-2331B5A02A81}" srcId="{BE5E5B9A-D903-4D86-B162-096D2EC53E85}" destId="{916834EE-5551-48BC-BE53-50FFEB78B67C}" srcOrd="2" destOrd="0" parTransId="{C31C105A-5A63-431C-8113-53BA32AB4885}" sibTransId="{80163DF1-818B-4A84-8CEF-6F38BB44A98C}"/>
    <dgm:cxn modelId="{703A55D6-75D0-463D-AAF6-157B8071CE4E}" srcId="{BE5E5B9A-D903-4D86-B162-096D2EC53E85}" destId="{AFC7A428-3CBB-4B5F-B68C-332A557A7931}" srcOrd="1" destOrd="0" parTransId="{749BB1C1-CCB3-454E-A9DA-0D3A41587B43}" sibTransId="{C056B961-F76C-4C46-89E3-48E6723AA9DC}"/>
    <dgm:cxn modelId="{772BC4D6-5932-4C2A-8F63-CCCC2F9E1EF3}" srcId="{6E3503F2-208D-417D-962E-E7DFABA1F8AF}" destId="{01DCCFDC-92FE-4ADF-BD70-29ADAB3F9284}" srcOrd="1" destOrd="0" parTransId="{F8DD467C-227B-4443-B46D-D29661CE322D}" sibTransId="{5AF44343-62C5-4CBD-9019-184645932E69}"/>
    <dgm:cxn modelId="{DBED18D8-2D0B-41BB-B0EB-1B56061C945B}" type="presOf" srcId="{916834EE-5551-48BC-BE53-50FFEB78B67C}" destId="{38E3EAB9-4D21-4CE9-98B0-07A106FF5CE4}" srcOrd="0" destOrd="0" presId="urn:microsoft.com/office/officeart/2005/8/layout/target2"/>
    <dgm:cxn modelId="{6EEB3CE7-0B6D-45EB-8EA6-180CEBA839E4}" srcId="{54206169-F333-467C-958A-248793C1C6AA}" destId="{5C7A32DE-2DAB-4AA4-AA80-AE0262499B7B}" srcOrd="0" destOrd="0" parTransId="{7084242A-E6EE-482B-B63B-29C3FBBC90AA}" sibTransId="{B1B6E4F9-A687-4D0C-96C5-448E264CA030}"/>
    <dgm:cxn modelId="{E9CF9CE7-AD55-4E16-88C7-3E804757D53D}" type="presOf" srcId="{AFC7A428-3CBB-4B5F-B68C-332A557A7931}" destId="{8A97D5C3-9299-4145-B770-539B6CCD217F}" srcOrd="0" destOrd="0" presId="urn:microsoft.com/office/officeart/2005/8/layout/target2"/>
    <dgm:cxn modelId="{1CBF47E8-8F26-4301-8D63-C39EA95976ED}" type="presOf" srcId="{F9029B12-16EB-4C8D-8B46-BD31B7B80E18}" destId="{F5068A97-E06D-4BDE-8EE1-62CDDFDCDC71}" srcOrd="0" destOrd="0" presId="urn:microsoft.com/office/officeart/2005/8/layout/target2"/>
    <dgm:cxn modelId="{EA3E8CF3-5BC2-429C-A44B-F3E0CA6FB380}" srcId="{BE5E5B9A-D903-4D86-B162-096D2EC53E85}" destId="{10E290B9-153C-4964-BFF8-3B2E4D325101}" srcOrd="0" destOrd="0" parTransId="{B20F2510-A2A0-468C-8156-7D0CB3C178CB}" sibTransId="{5B2F9051-33EE-4008-9D6E-3852F0444599}"/>
    <dgm:cxn modelId="{C92CDCFA-5649-42B0-85F3-7022DA0D8937}" type="presOf" srcId="{4DDE047D-B4AB-42FB-988B-C8FE15901320}" destId="{B3B13CA5-45DC-42B0-B061-486AF80F1AA7}" srcOrd="0" destOrd="0" presId="urn:microsoft.com/office/officeart/2005/8/layout/target2"/>
    <dgm:cxn modelId="{2A5824A0-4892-4C43-BF72-AC88F14DA679}" type="presParOf" srcId="{B3B13CA5-45DC-42B0-B061-486AF80F1AA7}" destId="{45F53435-A7B5-4897-86F1-26C0E655C061}" srcOrd="0" destOrd="0" presId="urn:microsoft.com/office/officeart/2005/8/layout/target2"/>
    <dgm:cxn modelId="{FE4F34F2-682A-418D-B528-C7F597365FD4}" type="presParOf" srcId="{45F53435-A7B5-4897-86F1-26C0E655C061}" destId="{C6EAACEB-653C-4039-8775-73595853A5B4}" srcOrd="0" destOrd="0" presId="urn:microsoft.com/office/officeart/2005/8/layout/target2"/>
    <dgm:cxn modelId="{39E358A0-0502-4BFF-8C90-46D030DF948F}" type="presParOf" srcId="{45F53435-A7B5-4897-86F1-26C0E655C061}" destId="{28F979BE-E571-4C44-8B3B-54E6578ED368}" srcOrd="1" destOrd="0" presId="urn:microsoft.com/office/officeart/2005/8/layout/target2"/>
    <dgm:cxn modelId="{1BB43000-B247-416E-AD64-6F1A2E8D77A8}" type="presParOf" srcId="{28F979BE-E571-4C44-8B3B-54E6578ED368}" destId="{302CB291-C31B-469F-81B8-C59D547977CE}" srcOrd="0" destOrd="0" presId="urn:microsoft.com/office/officeart/2005/8/layout/target2"/>
    <dgm:cxn modelId="{104F2831-0773-451F-9599-5812386F6E8B}" type="presParOf" srcId="{28F979BE-E571-4C44-8B3B-54E6578ED368}" destId="{6AFCBEFF-6820-448A-9DAF-CD75522CE903}" srcOrd="1" destOrd="0" presId="urn:microsoft.com/office/officeart/2005/8/layout/target2"/>
    <dgm:cxn modelId="{FD305AC5-08A1-4BC3-BE8C-1BE87EA033E3}" type="presParOf" srcId="{28F979BE-E571-4C44-8B3B-54E6578ED368}" destId="{8A97D5C3-9299-4145-B770-539B6CCD217F}" srcOrd="2" destOrd="0" presId="urn:microsoft.com/office/officeart/2005/8/layout/target2"/>
    <dgm:cxn modelId="{040861D6-CC13-4196-AC8B-D4590FE909C5}" type="presParOf" srcId="{28F979BE-E571-4C44-8B3B-54E6578ED368}" destId="{16357305-AB6D-4E31-BB87-0DB1B04185F4}" srcOrd="3" destOrd="0" presId="urn:microsoft.com/office/officeart/2005/8/layout/target2"/>
    <dgm:cxn modelId="{0A2F6600-8A0F-4CAC-82F8-CF9B7FFD2CF3}" type="presParOf" srcId="{28F979BE-E571-4C44-8B3B-54E6578ED368}" destId="{38E3EAB9-4D21-4CE9-98B0-07A106FF5CE4}" srcOrd="4" destOrd="0" presId="urn:microsoft.com/office/officeart/2005/8/layout/target2"/>
    <dgm:cxn modelId="{F286E255-FE6F-45BD-AF38-6BDA52860FDC}" type="presParOf" srcId="{B3B13CA5-45DC-42B0-B061-486AF80F1AA7}" destId="{89D20AA7-94BF-4EAB-A987-CBA756B3D69B}" srcOrd="1" destOrd="0" presId="urn:microsoft.com/office/officeart/2005/8/layout/target2"/>
    <dgm:cxn modelId="{B031CFC9-CAB4-4C0D-A1C5-4E4A9544F884}" type="presParOf" srcId="{89D20AA7-94BF-4EAB-A987-CBA756B3D69B}" destId="{BF1CD52C-8BC7-4A81-872E-24604D49197C}" srcOrd="0" destOrd="0" presId="urn:microsoft.com/office/officeart/2005/8/layout/target2"/>
    <dgm:cxn modelId="{9CEA695B-91C9-4AC4-B916-D9A4A88E8C68}" type="presParOf" srcId="{89D20AA7-94BF-4EAB-A987-CBA756B3D69B}" destId="{15E6F7EC-0CCB-48C4-8B21-89737329051B}" srcOrd="1" destOrd="0" presId="urn:microsoft.com/office/officeart/2005/8/layout/target2"/>
    <dgm:cxn modelId="{B760C6DF-6773-498B-94A4-391B731258D1}" type="presParOf" srcId="{15E6F7EC-0CCB-48C4-8B21-89737329051B}" destId="{5B2759A9-5A13-4032-B3C2-25EFFC1D0142}" srcOrd="0" destOrd="0" presId="urn:microsoft.com/office/officeart/2005/8/layout/target2"/>
    <dgm:cxn modelId="{A7AA463F-9E2F-4D69-8AE7-8107EFF1E4EE}" type="presParOf" srcId="{15E6F7EC-0CCB-48C4-8B21-89737329051B}" destId="{A030D25E-6028-46D5-823E-15635832911B}" srcOrd="1" destOrd="0" presId="urn:microsoft.com/office/officeart/2005/8/layout/target2"/>
    <dgm:cxn modelId="{422DEFC2-F438-4FE5-8158-56706688B3F2}" type="presParOf" srcId="{15E6F7EC-0CCB-48C4-8B21-89737329051B}" destId="{F5068A97-E06D-4BDE-8EE1-62CDDFDCDC71}" srcOrd="2" destOrd="0" presId="urn:microsoft.com/office/officeart/2005/8/layout/target2"/>
    <dgm:cxn modelId="{C3943508-FEF5-4863-9868-330912AB78A9}" type="presParOf" srcId="{15E6F7EC-0CCB-48C4-8B21-89737329051B}" destId="{ED4C8F75-80FF-4021-B5D9-2454F7431B2D}" srcOrd="3" destOrd="0" presId="urn:microsoft.com/office/officeart/2005/8/layout/target2"/>
    <dgm:cxn modelId="{D0D79BCC-D690-4993-BC1B-DBBF2A5B35BF}" type="presParOf" srcId="{15E6F7EC-0CCB-48C4-8B21-89737329051B}" destId="{45A0597B-2C27-4CC7-80F8-161B6355AF0D}" srcOrd="4" destOrd="0" presId="urn:microsoft.com/office/officeart/2005/8/layout/target2"/>
    <dgm:cxn modelId="{EF3AE266-124A-48FE-A923-DD2EEEF51965}" type="presParOf" srcId="{15E6F7EC-0CCB-48C4-8B21-89737329051B}" destId="{A4849773-04F9-4CBE-BC01-3BEC931D0269}" srcOrd="5" destOrd="0" presId="urn:microsoft.com/office/officeart/2005/8/layout/target2"/>
    <dgm:cxn modelId="{07832BB1-0F2E-472C-B059-34AB41AD6793}" type="presParOf" srcId="{15E6F7EC-0CCB-48C4-8B21-89737329051B}" destId="{D88B9841-8432-40F0-AAE6-3CCBEC1A352B}" srcOrd="6" destOrd="0" presId="urn:microsoft.com/office/officeart/2005/8/layout/target2"/>
    <dgm:cxn modelId="{5FC3E51C-70F6-4BEF-A681-A31E6057BE66}" type="presParOf" srcId="{B3B13CA5-45DC-42B0-B061-486AF80F1AA7}" destId="{77789687-4848-4D25-89C0-E4605A897573}" srcOrd="2" destOrd="0" presId="urn:microsoft.com/office/officeart/2005/8/layout/target2"/>
    <dgm:cxn modelId="{8DD70AFE-CAF2-4D9B-8792-6FC37D19A56F}" type="presParOf" srcId="{77789687-4848-4D25-89C0-E4605A897573}" destId="{CA2510BD-CF54-4DEA-8FF2-C1F6DA0DB052}" srcOrd="0" destOrd="0" presId="urn:microsoft.com/office/officeart/2005/8/layout/target2"/>
    <dgm:cxn modelId="{B275BD38-44CD-4B9E-ACDB-DCDC0E6C6880}" type="presParOf" srcId="{77789687-4848-4D25-89C0-E4605A897573}" destId="{11BAF21D-5529-44EE-96D7-A7B74BF8F9AA}" srcOrd="1" destOrd="0" presId="urn:microsoft.com/office/officeart/2005/8/layout/target2"/>
    <dgm:cxn modelId="{52B8CB6C-9496-41FC-B06C-11749E81FE53}" type="presParOf" srcId="{11BAF21D-5529-44EE-96D7-A7B74BF8F9AA}" destId="{EB3D5EC2-4ABD-47FF-9680-790A6D34A448}" srcOrd="0" destOrd="0" presId="urn:microsoft.com/office/officeart/2005/8/layout/target2"/>
    <dgm:cxn modelId="{DA189299-091C-4520-AA22-E2EDA512ACC0}" type="presParOf" srcId="{11BAF21D-5529-44EE-96D7-A7B74BF8F9AA}" destId="{BB97F462-C406-4041-A286-3E9F9D87FCEA}" srcOrd="1" destOrd="0" presId="urn:microsoft.com/office/officeart/2005/8/layout/target2"/>
    <dgm:cxn modelId="{83D5BF38-126E-46A6-AA2F-DA2E33FBA5DD}" type="presParOf" srcId="{11BAF21D-5529-44EE-96D7-A7B74BF8F9AA}" destId="{7FEA83F3-EDCA-46AB-9EF6-6793E1476230}"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9C83B-FF1B-4E19-9A34-560586099169}">
      <dsp:nvSpPr>
        <dsp:cNvPr id="0" name=""/>
        <dsp:cNvSpPr/>
      </dsp:nvSpPr>
      <dsp:spPr>
        <a:xfrm>
          <a:off x="4866991" y="521035"/>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Digital Marketing</a:t>
          </a:r>
        </a:p>
      </dsp:txBody>
      <dsp:txXfrm>
        <a:off x="4891354" y="545398"/>
        <a:ext cx="1199021" cy="783105"/>
      </dsp:txXfrm>
    </dsp:sp>
    <dsp:sp modelId="{FAA89E3C-1B0A-45ED-BCF4-8AB953C27B70}">
      <dsp:nvSpPr>
        <dsp:cNvPr id="0" name=""/>
        <dsp:cNvSpPr/>
      </dsp:nvSpPr>
      <dsp:spPr>
        <a:xfrm>
          <a:off x="1435685" y="1352867"/>
          <a:ext cx="4055179" cy="332732"/>
        </a:xfrm>
        <a:custGeom>
          <a:avLst/>
          <a:gdLst/>
          <a:ahLst/>
          <a:cxnLst/>
          <a:rect l="0" t="0" r="0" b="0"/>
          <a:pathLst>
            <a:path>
              <a:moveTo>
                <a:pt x="4055179" y="0"/>
              </a:moveTo>
              <a:lnTo>
                <a:pt x="4055179"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9980E7-1015-4868-A4BC-C799F97D281C}">
      <dsp:nvSpPr>
        <dsp:cNvPr id="0" name=""/>
        <dsp:cNvSpPr/>
      </dsp:nvSpPr>
      <dsp:spPr>
        <a:xfrm>
          <a:off x="81181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SEO (Search Engine </a:t>
          </a:r>
          <a:r>
            <a:rPr lang="it-IT" sz="1500" kern="1200" dirty="0" err="1"/>
            <a:t>Optimization</a:t>
          </a:r>
          <a:r>
            <a:rPr lang="it-IT" sz="1500" kern="1200" dirty="0"/>
            <a:t>)</a:t>
          </a:r>
        </a:p>
      </dsp:txBody>
      <dsp:txXfrm>
        <a:off x="836174" y="1709963"/>
        <a:ext cx="1199021" cy="783105"/>
      </dsp:txXfrm>
    </dsp:sp>
    <dsp:sp modelId="{74A47509-0CEF-49D2-8B8E-3A726780EF12}">
      <dsp:nvSpPr>
        <dsp:cNvPr id="0" name=""/>
        <dsp:cNvSpPr/>
      </dsp:nvSpPr>
      <dsp:spPr>
        <a:xfrm>
          <a:off x="624649"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70E9F3-4B1C-497C-8BFD-1EDE1A4298DA}">
      <dsp:nvSpPr>
        <dsp:cNvPr id="0" name=""/>
        <dsp:cNvSpPr/>
      </dsp:nvSpPr>
      <dsp:spPr>
        <a:xfrm>
          <a:off x="77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onsite</a:t>
          </a:r>
          <a:endParaRPr lang="it-IT" sz="1500" kern="1200" dirty="0"/>
        </a:p>
      </dsp:txBody>
      <dsp:txXfrm>
        <a:off x="25138" y="2874527"/>
        <a:ext cx="1199021" cy="783105"/>
      </dsp:txXfrm>
    </dsp:sp>
    <dsp:sp modelId="{CFC4D1EF-5F04-47B0-9BBC-102E67BABB0E}">
      <dsp:nvSpPr>
        <dsp:cNvPr id="0" name=""/>
        <dsp:cNvSpPr/>
      </dsp:nvSpPr>
      <dsp:spPr>
        <a:xfrm>
          <a:off x="1435685"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6060E6-CE6C-409E-8C34-73C8FB33CE49}">
      <dsp:nvSpPr>
        <dsp:cNvPr id="0" name=""/>
        <dsp:cNvSpPr/>
      </dsp:nvSpPr>
      <dsp:spPr>
        <a:xfrm>
          <a:off x="1622847"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offsite</a:t>
          </a:r>
          <a:endParaRPr lang="it-IT" sz="1500" kern="1200" dirty="0"/>
        </a:p>
      </dsp:txBody>
      <dsp:txXfrm>
        <a:off x="1647210" y="2874527"/>
        <a:ext cx="1199021" cy="783105"/>
      </dsp:txXfrm>
    </dsp:sp>
    <dsp:sp modelId="{B169C4AE-CEB0-4A33-905F-E3A6E919B6C6}">
      <dsp:nvSpPr>
        <dsp:cNvPr id="0" name=""/>
        <dsp:cNvSpPr/>
      </dsp:nvSpPr>
      <dsp:spPr>
        <a:xfrm>
          <a:off x="3057757" y="1352867"/>
          <a:ext cx="2433107" cy="332732"/>
        </a:xfrm>
        <a:custGeom>
          <a:avLst/>
          <a:gdLst/>
          <a:ahLst/>
          <a:cxnLst/>
          <a:rect l="0" t="0" r="0" b="0"/>
          <a:pathLst>
            <a:path>
              <a:moveTo>
                <a:pt x="2433107" y="0"/>
              </a:moveTo>
              <a:lnTo>
                <a:pt x="2433107"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EF1221-2BE6-4C4E-BD2B-B4B0CB332B2B}">
      <dsp:nvSpPr>
        <dsp:cNvPr id="0" name=""/>
        <dsp:cNvSpPr/>
      </dsp:nvSpPr>
      <dsp:spPr>
        <a:xfrm>
          <a:off x="2433883"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SEA (Search Engine Advertising)</a:t>
          </a:r>
        </a:p>
      </dsp:txBody>
      <dsp:txXfrm>
        <a:off x="2458246" y="1709963"/>
        <a:ext cx="1199021" cy="783105"/>
      </dsp:txXfrm>
    </dsp:sp>
    <dsp:sp modelId="{7BEC2981-211D-424A-9157-C48649573CDD}">
      <dsp:nvSpPr>
        <dsp:cNvPr id="0" name=""/>
        <dsp:cNvSpPr/>
      </dsp:nvSpPr>
      <dsp:spPr>
        <a:xfrm>
          <a:off x="4679829" y="1352867"/>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D972C3-BD39-4419-B67D-D95C0158929E}">
      <dsp:nvSpPr>
        <dsp:cNvPr id="0" name=""/>
        <dsp:cNvSpPr/>
      </dsp:nvSpPr>
      <dsp:spPr>
        <a:xfrm>
          <a:off x="4055955"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Social Marketing</a:t>
          </a:r>
        </a:p>
      </dsp:txBody>
      <dsp:txXfrm>
        <a:off x="4080318" y="1709963"/>
        <a:ext cx="1199021" cy="783105"/>
      </dsp:txXfrm>
    </dsp:sp>
    <dsp:sp modelId="{ABBADA0A-B32B-48C0-9BF0-2FDEE78F5B38}">
      <dsp:nvSpPr>
        <dsp:cNvPr id="0" name=""/>
        <dsp:cNvSpPr/>
      </dsp:nvSpPr>
      <dsp:spPr>
        <a:xfrm>
          <a:off x="5490865" y="1352867"/>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56E03-4F8E-45CD-884B-B71A82B81807}">
      <dsp:nvSpPr>
        <dsp:cNvPr id="0" name=""/>
        <dsp:cNvSpPr/>
      </dsp:nvSpPr>
      <dsp:spPr>
        <a:xfrm>
          <a:off x="5678027"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DEM (Direct Email Marketing)</a:t>
          </a:r>
        </a:p>
      </dsp:txBody>
      <dsp:txXfrm>
        <a:off x="5702390" y="1709963"/>
        <a:ext cx="1199021" cy="783105"/>
      </dsp:txXfrm>
    </dsp:sp>
    <dsp:sp modelId="{E1B1C0CD-BDB0-4698-B564-F712BB925AF9}">
      <dsp:nvSpPr>
        <dsp:cNvPr id="0" name=""/>
        <dsp:cNvSpPr/>
      </dsp:nvSpPr>
      <dsp:spPr>
        <a:xfrm>
          <a:off x="5490865" y="1352867"/>
          <a:ext cx="2433107" cy="332732"/>
        </a:xfrm>
        <a:custGeom>
          <a:avLst/>
          <a:gdLst/>
          <a:ahLst/>
          <a:cxnLst/>
          <a:rect l="0" t="0" r="0" b="0"/>
          <a:pathLst>
            <a:path>
              <a:moveTo>
                <a:pt x="0" y="0"/>
              </a:moveTo>
              <a:lnTo>
                <a:pt x="0" y="166366"/>
              </a:lnTo>
              <a:lnTo>
                <a:pt x="2433107" y="166366"/>
              </a:lnTo>
              <a:lnTo>
                <a:pt x="2433107"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EB94DE-F28E-4F5D-B757-CB7FE4AF9F1E}">
      <dsp:nvSpPr>
        <dsp:cNvPr id="0" name=""/>
        <dsp:cNvSpPr/>
      </dsp:nvSpPr>
      <dsp:spPr>
        <a:xfrm>
          <a:off x="7300099"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Integrazione</a:t>
          </a:r>
        </a:p>
      </dsp:txBody>
      <dsp:txXfrm>
        <a:off x="7324462" y="1709963"/>
        <a:ext cx="1199021" cy="783105"/>
      </dsp:txXfrm>
    </dsp:sp>
    <dsp:sp modelId="{00BA9F6F-D396-4B4D-B2C5-0578D04A0883}">
      <dsp:nvSpPr>
        <dsp:cNvPr id="0" name=""/>
        <dsp:cNvSpPr/>
      </dsp:nvSpPr>
      <dsp:spPr>
        <a:xfrm>
          <a:off x="7112937"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A52FF-901C-4CE5-BDAF-C1A4E0EC08F9}">
      <dsp:nvSpPr>
        <dsp:cNvPr id="0" name=""/>
        <dsp:cNvSpPr/>
      </dsp:nvSpPr>
      <dsp:spPr>
        <a:xfrm>
          <a:off x="6489063"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offline-online</a:t>
          </a:r>
          <a:endParaRPr lang="it-IT" sz="1500" kern="1200" dirty="0"/>
        </a:p>
      </dsp:txBody>
      <dsp:txXfrm>
        <a:off x="6513426" y="2874527"/>
        <a:ext cx="1199021" cy="783105"/>
      </dsp:txXfrm>
    </dsp:sp>
    <dsp:sp modelId="{59B00604-DFCB-4719-A322-7B4A25654339}">
      <dsp:nvSpPr>
        <dsp:cNvPr id="0" name=""/>
        <dsp:cNvSpPr/>
      </dsp:nvSpPr>
      <dsp:spPr>
        <a:xfrm>
          <a:off x="7923973"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42281E-06E5-44BA-980D-EFD09A990378}">
      <dsp:nvSpPr>
        <dsp:cNvPr id="0" name=""/>
        <dsp:cNvSpPr/>
      </dsp:nvSpPr>
      <dsp:spPr>
        <a:xfrm>
          <a:off x="811113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online-online</a:t>
          </a:r>
        </a:p>
      </dsp:txBody>
      <dsp:txXfrm>
        <a:off x="8135498" y="2874527"/>
        <a:ext cx="1199021" cy="783105"/>
      </dsp:txXfrm>
    </dsp:sp>
    <dsp:sp modelId="{5296F954-5A72-443D-A554-5955DAC79A02}">
      <dsp:nvSpPr>
        <dsp:cNvPr id="0" name=""/>
        <dsp:cNvSpPr/>
      </dsp:nvSpPr>
      <dsp:spPr>
        <a:xfrm>
          <a:off x="5490865" y="1352867"/>
          <a:ext cx="4055179" cy="332732"/>
        </a:xfrm>
        <a:custGeom>
          <a:avLst/>
          <a:gdLst/>
          <a:ahLst/>
          <a:cxnLst/>
          <a:rect l="0" t="0" r="0" b="0"/>
          <a:pathLst>
            <a:path>
              <a:moveTo>
                <a:pt x="0" y="0"/>
              </a:moveTo>
              <a:lnTo>
                <a:pt x="0" y="166366"/>
              </a:lnTo>
              <a:lnTo>
                <a:pt x="4055179" y="166366"/>
              </a:lnTo>
              <a:lnTo>
                <a:pt x="4055179"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D141E-E157-4608-9CE6-134A1431D139}">
      <dsp:nvSpPr>
        <dsp:cNvPr id="0" name=""/>
        <dsp:cNvSpPr/>
      </dsp:nvSpPr>
      <dsp:spPr>
        <a:xfrm>
          <a:off x="892217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Analisi dati</a:t>
          </a:r>
        </a:p>
      </dsp:txBody>
      <dsp:txXfrm>
        <a:off x="8946534" y="1709963"/>
        <a:ext cx="1199021" cy="783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AACEB-653C-4039-8775-73595853A5B4}">
      <dsp:nvSpPr>
        <dsp:cNvPr id="0" name=""/>
        <dsp:cNvSpPr/>
      </dsp:nvSpPr>
      <dsp:spPr>
        <a:xfrm>
          <a:off x="0" y="0"/>
          <a:ext cx="9906000" cy="4321908"/>
        </a:xfrm>
        <a:prstGeom prst="roundRect">
          <a:avLst>
            <a:gd name="adj" fmla="val 8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3354281" numCol="1" spcCol="1270" anchor="t" anchorCtr="0">
          <a:noAutofit/>
        </a:bodyPr>
        <a:lstStyle/>
        <a:p>
          <a:pPr marL="0" lvl="0" indent="0" algn="l" defTabSz="1733550">
            <a:lnSpc>
              <a:spcPct val="90000"/>
            </a:lnSpc>
            <a:spcBef>
              <a:spcPct val="0"/>
            </a:spcBef>
            <a:spcAft>
              <a:spcPct val="35000"/>
            </a:spcAft>
            <a:buNone/>
          </a:pPr>
          <a:r>
            <a:rPr lang="it-IT" sz="3900" kern="1200" dirty="0"/>
            <a:t>Digital Marketing</a:t>
          </a:r>
        </a:p>
      </dsp:txBody>
      <dsp:txXfrm>
        <a:off x="107597" y="107597"/>
        <a:ext cx="9690806" cy="4106714"/>
      </dsp:txXfrm>
    </dsp:sp>
    <dsp:sp modelId="{302CB291-C31B-469F-81B8-C59D547977CE}">
      <dsp:nvSpPr>
        <dsp:cNvPr id="0" name=""/>
        <dsp:cNvSpPr/>
      </dsp:nvSpPr>
      <dsp:spPr>
        <a:xfrm>
          <a:off x="247650" y="1080477"/>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App</a:t>
          </a:r>
        </a:p>
      </dsp:txBody>
      <dsp:txXfrm>
        <a:off x="277679" y="1110506"/>
        <a:ext cx="1425842" cy="916380"/>
      </dsp:txXfrm>
    </dsp:sp>
    <dsp:sp modelId="{8A97D5C3-9299-4145-B770-539B6CCD217F}">
      <dsp:nvSpPr>
        <dsp:cNvPr id="0" name=""/>
        <dsp:cNvSpPr/>
      </dsp:nvSpPr>
      <dsp:spPr>
        <a:xfrm>
          <a:off x="247650" y="2104873"/>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DEM</a:t>
          </a:r>
        </a:p>
      </dsp:txBody>
      <dsp:txXfrm>
        <a:off x="277679" y="2134902"/>
        <a:ext cx="1425842" cy="916380"/>
      </dsp:txXfrm>
    </dsp:sp>
    <dsp:sp modelId="{38E3EAB9-4D21-4CE9-98B0-07A106FF5CE4}">
      <dsp:nvSpPr>
        <dsp:cNvPr id="0" name=""/>
        <dsp:cNvSpPr/>
      </dsp:nvSpPr>
      <dsp:spPr>
        <a:xfrm>
          <a:off x="247650" y="3129270"/>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CRM</a:t>
          </a:r>
        </a:p>
      </dsp:txBody>
      <dsp:txXfrm>
        <a:off x="277679" y="3159299"/>
        <a:ext cx="1425842" cy="916380"/>
      </dsp:txXfrm>
    </dsp:sp>
    <dsp:sp modelId="{BF1CD52C-8BC7-4A81-872E-24604D49197C}">
      <dsp:nvSpPr>
        <dsp:cNvPr id="0" name=""/>
        <dsp:cNvSpPr/>
      </dsp:nvSpPr>
      <dsp:spPr>
        <a:xfrm>
          <a:off x="1981200" y="1080477"/>
          <a:ext cx="7677150" cy="3025335"/>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921088" numCol="1" spcCol="1270" anchor="t" anchorCtr="0">
          <a:noAutofit/>
        </a:bodyPr>
        <a:lstStyle/>
        <a:p>
          <a:pPr marL="0" lvl="0" indent="0" algn="l" defTabSz="1733550">
            <a:lnSpc>
              <a:spcPct val="90000"/>
            </a:lnSpc>
            <a:spcBef>
              <a:spcPct val="0"/>
            </a:spcBef>
            <a:spcAft>
              <a:spcPct val="35000"/>
            </a:spcAft>
            <a:buNone/>
          </a:pPr>
          <a:r>
            <a:rPr lang="it-IT" sz="3900" kern="1200" dirty="0"/>
            <a:t>Web Marketing</a:t>
          </a:r>
        </a:p>
      </dsp:txBody>
      <dsp:txXfrm>
        <a:off x="2074239" y="1173516"/>
        <a:ext cx="7491072" cy="2839257"/>
      </dsp:txXfrm>
    </dsp:sp>
    <dsp:sp modelId="{5B2759A9-5A13-4032-B3C2-25EFFC1D0142}">
      <dsp:nvSpPr>
        <dsp:cNvPr id="0" name=""/>
        <dsp:cNvSpPr/>
      </dsp:nvSpPr>
      <dsp:spPr>
        <a:xfrm>
          <a:off x="2173128" y="2139344"/>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err="1"/>
            <a:t>Linkbuilding</a:t>
          </a:r>
          <a:endParaRPr lang="it-IT" sz="1900" kern="1200" dirty="0"/>
        </a:p>
      </dsp:txBody>
      <dsp:txXfrm>
        <a:off x="2185693" y="2151909"/>
        <a:ext cx="1510300" cy="383430"/>
      </dsp:txXfrm>
    </dsp:sp>
    <dsp:sp modelId="{F5068A97-E06D-4BDE-8EE1-62CDDFDCDC71}">
      <dsp:nvSpPr>
        <dsp:cNvPr id="0" name=""/>
        <dsp:cNvSpPr/>
      </dsp:nvSpPr>
      <dsp:spPr>
        <a:xfrm>
          <a:off x="2173128" y="2582803"/>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Content</a:t>
          </a:r>
        </a:p>
      </dsp:txBody>
      <dsp:txXfrm>
        <a:off x="2185693" y="2595368"/>
        <a:ext cx="1510300" cy="383430"/>
      </dsp:txXfrm>
    </dsp:sp>
    <dsp:sp modelId="{45A0597B-2C27-4CC7-80F8-161B6355AF0D}">
      <dsp:nvSpPr>
        <dsp:cNvPr id="0" name=""/>
        <dsp:cNvSpPr/>
      </dsp:nvSpPr>
      <dsp:spPr>
        <a:xfrm>
          <a:off x="2173128" y="3026262"/>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Sito</a:t>
          </a:r>
        </a:p>
      </dsp:txBody>
      <dsp:txXfrm>
        <a:off x="2185693" y="3038827"/>
        <a:ext cx="1510300" cy="383430"/>
      </dsp:txXfrm>
    </dsp:sp>
    <dsp:sp modelId="{D88B9841-8432-40F0-AAE6-3CCBEC1A352B}">
      <dsp:nvSpPr>
        <dsp:cNvPr id="0" name=""/>
        <dsp:cNvSpPr/>
      </dsp:nvSpPr>
      <dsp:spPr>
        <a:xfrm>
          <a:off x="2173128" y="3469721"/>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Social</a:t>
          </a:r>
        </a:p>
      </dsp:txBody>
      <dsp:txXfrm>
        <a:off x="2185693" y="3482286"/>
        <a:ext cx="1510300" cy="383430"/>
      </dsp:txXfrm>
    </dsp:sp>
    <dsp:sp modelId="{CA2510BD-CF54-4DEA-8FF2-C1F6DA0DB052}">
      <dsp:nvSpPr>
        <dsp:cNvPr id="0" name=""/>
        <dsp:cNvSpPr/>
      </dsp:nvSpPr>
      <dsp:spPr>
        <a:xfrm>
          <a:off x="3912870" y="2160954"/>
          <a:ext cx="5497830" cy="1728763"/>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975791" numCol="1" spcCol="1270" anchor="t" anchorCtr="0">
          <a:noAutofit/>
        </a:bodyPr>
        <a:lstStyle/>
        <a:p>
          <a:pPr marL="0" lvl="0" indent="0" algn="l" defTabSz="1733550">
            <a:lnSpc>
              <a:spcPct val="90000"/>
            </a:lnSpc>
            <a:spcBef>
              <a:spcPct val="0"/>
            </a:spcBef>
            <a:spcAft>
              <a:spcPct val="35000"/>
            </a:spcAft>
            <a:buNone/>
          </a:pPr>
          <a:r>
            <a:rPr lang="it-IT" sz="3900" kern="1200" dirty="0"/>
            <a:t>Search Engine Marketing</a:t>
          </a:r>
        </a:p>
      </dsp:txBody>
      <dsp:txXfrm>
        <a:off x="3966035" y="2214119"/>
        <a:ext cx="5391500" cy="1622433"/>
      </dsp:txXfrm>
    </dsp:sp>
    <dsp:sp modelId="{EB3D5EC2-4ABD-47FF-9680-790A6D34A448}">
      <dsp:nvSpPr>
        <dsp:cNvPr id="0" name=""/>
        <dsp:cNvSpPr/>
      </dsp:nvSpPr>
      <dsp:spPr>
        <a:xfrm>
          <a:off x="4050315"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SEO</a:t>
          </a:r>
        </a:p>
      </dsp:txBody>
      <dsp:txXfrm>
        <a:off x="4074239" y="2962821"/>
        <a:ext cx="2525367" cy="730095"/>
      </dsp:txXfrm>
    </dsp:sp>
    <dsp:sp modelId="{7FEA83F3-EDCA-46AB-9EF6-6793E1476230}">
      <dsp:nvSpPr>
        <dsp:cNvPr id="0" name=""/>
        <dsp:cNvSpPr/>
      </dsp:nvSpPr>
      <dsp:spPr>
        <a:xfrm>
          <a:off x="6696737"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SEA</a:t>
          </a:r>
        </a:p>
      </dsp:txBody>
      <dsp:txXfrm>
        <a:off x="6720661" y="2962821"/>
        <a:ext cx="2525367" cy="7300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F263C-D8C9-48BB-B82E-F31B1AED2591}" type="datetimeFigureOut">
              <a:rPr lang="it-IT" smtClean="0"/>
              <a:t>26/01/2022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AB389-633E-4E20-9623-F073DC982293}" type="slidenum">
              <a:rPr lang="it-IT" smtClean="0"/>
              <a:t>‹N›</a:t>
            </a:fld>
            <a:endParaRPr lang="it-IT"/>
          </a:p>
        </p:txBody>
      </p:sp>
    </p:spTree>
    <p:extLst>
      <p:ext uri="{BB962C8B-B14F-4D97-AF65-F5344CB8AC3E}">
        <p14:creationId xmlns:p14="http://schemas.microsoft.com/office/powerpoint/2010/main" val="300507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821ACB0-887C-4C4B-859C-BE1F66DD61F1}" type="datetime1">
              <a:rPr lang="it-IT" smtClean="0"/>
              <a:t>26/01/2022</a:t>
            </a:fld>
            <a:endParaRPr lang="it-IT"/>
          </a:p>
        </p:txBody>
      </p:sp>
      <p:sp>
        <p:nvSpPr>
          <p:cNvPr id="5" name="Footer Placeholder 4"/>
          <p:cNvSpPr>
            <a:spLocks noGrp="1"/>
          </p:cNvSpPr>
          <p:nvPr>
            <p:ph type="ftr" sz="quarter" idx="11"/>
          </p:nvPr>
        </p:nvSpPr>
        <p:spPr>
          <a:xfrm>
            <a:off x="1876424" y="5410201"/>
            <a:ext cx="5124886" cy="365125"/>
          </a:xfrm>
        </p:spPr>
        <p:txBody>
          <a:bodyPr/>
          <a:lstStyle/>
          <a:p>
            <a:r>
              <a:rPr lang="it-IT"/>
              <a:t>prof. Claudio Rossi</a:t>
            </a:r>
          </a:p>
        </p:txBody>
      </p:sp>
      <p:sp>
        <p:nvSpPr>
          <p:cNvPr id="6" name="Slide Number Placeholder 5"/>
          <p:cNvSpPr>
            <a:spLocks noGrp="1"/>
          </p:cNvSpPr>
          <p:nvPr>
            <p:ph type="sldNum" sz="quarter" idx="12"/>
          </p:nvPr>
        </p:nvSpPr>
        <p:spPr>
          <a:xfrm>
            <a:off x="9896911" y="5410199"/>
            <a:ext cx="771089" cy="365125"/>
          </a:xfrm>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59770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F7391DF-659C-4999-858A-CFA62F521DC6}"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7795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524C77F-81FE-4C2E-88A6-741E2FC87DCA}"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737324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98C3CE7-6B31-4911-9055-5DF2566860AE}"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1040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E2CAA9D-9DF5-4A2E-A2F5-46E40DE6C0F5}"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050954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87A8306-3BCA-48DB-8E68-E68F0F04352A}" type="datetime1">
              <a:rPr lang="it-IT" smtClean="0"/>
              <a:t>26/01/2022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06771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F215897-C2B2-42DA-A9F7-D46215058BB6}" type="datetime1">
              <a:rPr lang="it-IT" smtClean="0"/>
              <a:t>26/01/2022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487622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F8C4F2-92DA-4D38-8226-19DC173B4C9E}" type="datetime1">
              <a:rPr lang="it-IT" smtClean="0"/>
              <a:t>26/01/2022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33605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FC714D-7756-4ACD-9A06-1B9129F112F4}" type="datetime1">
              <a:rPr lang="it-IT" smtClean="0"/>
              <a:t>26/01/2022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43789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97A23B-A534-485C-8B61-273EE3956E8A}" type="datetime1">
              <a:rPr lang="it-IT" smtClean="0"/>
              <a:t>26/01/2022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1157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64CF986-FFC2-4CB5-8940-0C7BB1C98F42}" type="datetime1">
              <a:rPr lang="it-IT" smtClean="0"/>
              <a:t>26/01/2022</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6073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9F7B9DC-A3C1-4D3E-882E-1590151B1322}"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25512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D5D014C-6540-45BC-9F22-76A392693E35}" type="datetime1">
              <a:rPr lang="it-IT" smtClean="0"/>
              <a:t>26/01/2022</a:t>
            </a:fld>
            <a:endParaRPr lang="it-IT"/>
          </a:p>
        </p:txBody>
      </p:sp>
      <p:sp>
        <p:nvSpPr>
          <p:cNvPr id="8" name="Footer Placeholder 7"/>
          <p:cNvSpPr>
            <a:spLocks noGrp="1"/>
          </p:cNvSpPr>
          <p:nvPr>
            <p:ph type="ftr" sz="quarter" idx="11"/>
          </p:nvPr>
        </p:nvSpPr>
        <p:spPr/>
        <p:txBody>
          <a:bodyPr/>
          <a:lstStyle/>
          <a:p>
            <a:r>
              <a:rPr lang="it-IT"/>
              <a:t>prof. Claudio Rossi</a:t>
            </a:r>
          </a:p>
        </p:txBody>
      </p:sp>
      <p:sp>
        <p:nvSpPr>
          <p:cNvPr id="9" name="Slide Number Placeholder 8"/>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53961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B061DD0-75D3-4DAD-8885-80CD961CDD2E}" type="datetime1">
              <a:rPr lang="it-IT" smtClean="0"/>
              <a:t>26/01/2022</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93051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9E9B5-8539-4F3C-A8C4-D1C8C4C824F0}" type="datetime1">
              <a:rPr lang="it-IT" smtClean="0"/>
              <a:t>26/01/2022</a:t>
            </a:fld>
            <a:endParaRPr lang="it-IT"/>
          </a:p>
        </p:txBody>
      </p:sp>
      <p:sp>
        <p:nvSpPr>
          <p:cNvPr id="3" name="Footer Placeholder 2"/>
          <p:cNvSpPr>
            <a:spLocks noGrp="1"/>
          </p:cNvSpPr>
          <p:nvPr>
            <p:ph type="ftr" sz="quarter" idx="11"/>
          </p:nvPr>
        </p:nvSpPr>
        <p:spPr/>
        <p:txBody>
          <a:bodyPr/>
          <a:lstStyle/>
          <a:p>
            <a:r>
              <a:rPr lang="it-IT"/>
              <a:t>prof. Claudio Rossi</a:t>
            </a:r>
          </a:p>
        </p:txBody>
      </p:sp>
      <p:sp>
        <p:nvSpPr>
          <p:cNvPr id="4" name="Slide Number Placeholder 3"/>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79738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4A6E7CC-A974-4773-B1DE-6F509A4616F2}"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0789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300ED22-693B-4B58-83B0-E13C9E93DCB3}" type="datetime1">
              <a:rPr lang="it-IT" smtClean="0"/>
              <a:t>26/01/2022</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5163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CDCA38-1C5A-441D-B042-03D7919E8D8C}" type="datetime1">
              <a:rPr lang="it-IT" smtClean="0"/>
              <a:t>26/01/2022</a:t>
            </a:fld>
            <a:endParaRPr lang="it-IT"/>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it-IT"/>
              <a:t>prof. Claudio Rossi</a:t>
            </a: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0763A6D-8ABF-4668-80DE-58537C3C4689}" type="slidenum">
              <a:rPr lang="it-IT" smtClean="0"/>
              <a:t>‹N›</a:t>
            </a:fld>
            <a:endParaRPr lang="it-IT"/>
          </a:p>
        </p:txBody>
      </p:sp>
    </p:spTree>
    <p:extLst>
      <p:ext uri="{BB962C8B-B14F-4D97-AF65-F5344CB8AC3E}">
        <p14:creationId xmlns:p14="http://schemas.microsoft.com/office/powerpoint/2010/main" val="25266876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rends.google.com/tren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aster.fi/seo-onsite" TargetMode="External"/><Relationship Id="rId2" Type="http://schemas.openxmlformats.org/officeDocument/2006/relationships/hyperlink" Target="http://itscesena.it/?p=123" TargetMode="External"/><Relationship Id="rId1" Type="http://schemas.openxmlformats.org/officeDocument/2006/relationships/slideLayout" Target="../slideLayouts/slideLayout2.xml"/><Relationship Id="rId5" Type="http://schemas.openxmlformats.org/officeDocument/2006/relationships/hyperlink" Target="http://itscesena.com/" TargetMode="External"/><Relationship Id="rId4" Type="http://schemas.openxmlformats.org/officeDocument/2006/relationships/hyperlink" Target="http://sitoweb.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tml.it/guide/guida-html" TargetMode="External"/><Relationship Id="rId2" Type="http://schemas.openxmlformats.org/officeDocument/2006/relationships/hyperlink" Target="https://www.w3schools.com/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ga-dev-tools.appspot.com/campaign-url-build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oogle.com/webmasters" TargetMode="External"/><Relationship Id="rId2" Type="http://schemas.openxmlformats.org/officeDocument/2006/relationships/hyperlink" Target="https://analytics.google.com/" TargetMode="External"/><Relationship Id="rId1" Type="http://schemas.openxmlformats.org/officeDocument/2006/relationships/slideLayout" Target="../slideLayouts/slideLayout2.xml"/><Relationship Id="rId4" Type="http://schemas.openxmlformats.org/officeDocument/2006/relationships/hyperlink" Target="https://www.bing.com/toolbox/webmaster/"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youtu.be/BvTkefJHfC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hyperlink" Target="mailto:claudio@eurosoftlab.com" TargetMode="Externa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archengineland.com/now-updated-the-periodic-table-of-seo-success-factors-162513" TargetMode="External"/><Relationship Id="rId2" Type="http://schemas.openxmlformats.org/officeDocument/2006/relationships/hyperlink" Target="https://moz.com/search-ranking-facto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6E7B5-6C40-4B4A-B051-C83022AF9324}"/>
              </a:ext>
            </a:extLst>
          </p:cNvPr>
          <p:cNvSpPr>
            <a:spLocks noGrp="1"/>
          </p:cNvSpPr>
          <p:nvPr>
            <p:ph type="ctrTitle"/>
          </p:nvPr>
        </p:nvSpPr>
        <p:spPr/>
        <p:txBody>
          <a:bodyPr>
            <a:normAutofit/>
          </a:bodyPr>
          <a:lstStyle/>
          <a:p>
            <a:r>
              <a:rPr lang="it-IT" sz="4400" dirty="0" err="1"/>
              <a:t>digital</a:t>
            </a:r>
            <a:r>
              <a:rPr lang="it-IT" sz="4400" dirty="0"/>
              <a:t> Marketing per il turismo</a:t>
            </a:r>
          </a:p>
        </p:txBody>
      </p:sp>
      <p:sp>
        <p:nvSpPr>
          <p:cNvPr id="3" name="Sottotitolo 2">
            <a:extLst>
              <a:ext uri="{FF2B5EF4-FFF2-40B4-BE49-F238E27FC236}">
                <a16:creationId xmlns:a16="http://schemas.microsoft.com/office/drawing/2014/main" id="{0F20D899-DA07-4D58-8FFC-55128156CD2C}"/>
              </a:ext>
            </a:extLst>
          </p:cNvPr>
          <p:cNvSpPr>
            <a:spLocks noGrp="1"/>
          </p:cNvSpPr>
          <p:nvPr>
            <p:ph type="subTitle" idx="1"/>
          </p:nvPr>
        </p:nvSpPr>
        <p:spPr/>
        <p:txBody>
          <a:bodyPr/>
          <a:lstStyle/>
          <a:p>
            <a:r>
              <a:rPr lang="it-IT" dirty="0"/>
              <a:t>ITS Cesena</a:t>
            </a:r>
          </a:p>
          <a:p>
            <a:endParaRPr lang="it-IT" dirty="0"/>
          </a:p>
        </p:txBody>
      </p:sp>
      <p:sp>
        <p:nvSpPr>
          <p:cNvPr id="4" name="Segnaposto piè di pagina 3">
            <a:extLst>
              <a:ext uri="{FF2B5EF4-FFF2-40B4-BE49-F238E27FC236}">
                <a16:creationId xmlns:a16="http://schemas.microsoft.com/office/drawing/2014/main" id="{BCBCEB4E-FBE1-4D92-8E57-145E60D6D237}"/>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267648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CB39B-15E1-4228-BC2E-2FDC1A01105E}"/>
              </a:ext>
            </a:extLst>
          </p:cNvPr>
          <p:cNvSpPr>
            <a:spLocks noGrp="1"/>
          </p:cNvSpPr>
          <p:nvPr>
            <p:ph type="title"/>
          </p:nvPr>
        </p:nvSpPr>
        <p:spPr/>
        <p:txBody>
          <a:bodyPr/>
          <a:lstStyle/>
          <a:p>
            <a:r>
              <a:rPr lang="it-IT" dirty="0" err="1"/>
              <a:t>SEo</a:t>
            </a:r>
            <a:endParaRPr lang="it-IT" dirty="0"/>
          </a:p>
        </p:txBody>
      </p:sp>
      <p:sp>
        <p:nvSpPr>
          <p:cNvPr id="3" name="Segnaposto contenuto 2">
            <a:extLst>
              <a:ext uri="{FF2B5EF4-FFF2-40B4-BE49-F238E27FC236}">
                <a16:creationId xmlns:a16="http://schemas.microsoft.com/office/drawing/2014/main" id="{2BFA7222-9E67-4A44-B33F-D5AAE8EEC76D}"/>
              </a:ext>
            </a:extLst>
          </p:cNvPr>
          <p:cNvSpPr>
            <a:spLocks noGrp="1"/>
          </p:cNvSpPr>
          <p:nvPr>
            <p:ph idx="1"/>
          </p:nvPr>
        </p:nvSpPr>
        <p:spPr/>
        <p:txBody>
          <a:bodyPr/>
          <a:lstStyle/>
          <a:p>
            <a:r>
              <a:rPr lang="it-IT" dirty="0"/>
              <a:t>Le tecniche SEO consentono di migliorare il posizionamento del sito nelle SERP</a:t>
            </a:r>
          </a:p>
          <a:p>
            <a:r>
              <a:rPr lang="it-IT" dirty="0"/>
              <a:t>Le operazioni SEO richiedono molto tempo per ottenere i risultati ma questi risultati permangono a lungo (coda lunga)</a:t>
            </a:r>
          </a:p>
          <a:p>
            <a:r>
              <a:rPr lang="it-IT" dirty="0"/>
              <a:t>Un sito ottimizzato SEO offre una migliore esperienza d’uso ai visitatori</a:t>
            </a:r>
          </a:p>
          <a:p>
            <a:r>
              <a:rPr lang="it-IT" dirty="0"/>
              <a:t>Non si ottimizza un intero sito: si ottimizzano alcune delle sue pagine</a:t>
            </a:r>
          </a:p>
          <a:p>
            <a:endParaRPr lang="it-IT" dirty="0"/>
          </a:p>
        </p:txBody>
      </p:sp>
      <p:sp>
        <p:nvSpPr>
          <p:cNvPr id="4" name="Segnaposto piè di pagina 3">
            <a:extLst>
              <a:ext uri="{FF2B5EF4-FFF2-40B4-BE49-F238E27FC236}">
                <a16:creationId xmlns:a16="http://schemas.microsoft.com/office/drawing/2014/main" id="{BD4A3A8A-117D-4D05-93B6-65B18F99E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7539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A90DF0-0DBB-460A-9158-CD8E66531646}"/>
              </a:ext>
            </a:extLst>
          </p:cNvPr>
          <p:cNvSpPr>
            <a:spLocks noGrp="1"/>
          </p:cNvSpPr>
          <p:nvPr>
            <p:ph type="title"/>
          </p:nvPr>
        </p:nvSpPr>
        <p:spPr/>
        <p:txBody>
          <a:bodyPr/>
          <a:lstStyle/>
          <a:p>
            <a:r>
              <a:rPr lang="it-IT" dirty="0"/>
              <a:t>Keyword</a:t>
            </a:r>
          </a:p>
        </p:txBody>
      </p:sp>
      <p:sp>
        <p:nvSpPr>
          <p:cNvPr id="3" name="Segnaposto contenuto 2">
            <a:extLst>
              <a:ext uri="{FF2B5EF4-FFF2-40B4-BE49-F238E27FC236}">
                <a16:creationId xmlns:a16="http://schemas.microsoft.com/office/drawing/2014/main" id="{0E32AE5A-59AC-47E8-8D2A-D4217DF0D4FB}"/>
              </a:ext>
            </a:extLst>
          </p:cNvPr>
          <p:cNvSpPr>
            <a:spLocks noGrp="1"/>
          </p:cNvSpPr>
          <p:nvPr>
            <p:ph idx="1"/>
          </p:nvPr>
        </p:nvSpPr>
        <p:spPr/>
        <p:txBody>
          <a:bodyPr/>
          <a:lstStyle/>
          <a:p>
            <a:r>
              <a:rPr lang="it-IT" dirty="0"/>
              <a:t>Il concetto di ricerca ruota attorno al concetto di keyword</a:t>
            </a:r>
          </a:p>
          <a:p>
            <a:r>
              <a:rPr lang="it-IT" dirty="0"/>
              <a:t>Una keyword è una frase (che può essere composta da una o più parole) che viene utilizzata per effettuare una ricerca su un motore di ricerca</a:t>
            </a:r>
          </a:p>
          <a:p>
            <a:r>
              <a:rPr lang="it-IT" dirty="0"/>
              <a:t>Esempi: cesena, ‘ITS </a:t>
            </a:r>
            <a:r>
              <a:rPr lang="it-IT" dirty="0" err="1"/>
              <a:t>cesena’</a:t>
            </a:r>
            <a:r>
              <a:rPr lang="it-IT" dirty="0"/>
              <a:t>, ‘corso di web marketing per il turismo’</a:t>
            </a:r>
          </a:p>
          <a:p>
            <a:r>
              <a:rPr lang="it-IT" dirty="0"/>
              <a:t>È importante capire quali keyword sono più importanti da sfruttare per le attività di promozione tramite i motori </a:t>
            </a:r>
            <a:r>
              <a:rPr lang="it-IT"/>
              <a:t>di ricerca (SEO E SEA)</a:t>
            </a:r>
            <a:endParaRPr lang="it-IT" dirty="0"/>
          </a:p>
        </p:txBody>
      </p:sp>
      <p:sp>
        <p:nvSpPr>
          <p:cNvPr id="4" name="Segnaposto piè di pagina 3">
            <a:extLst>
              <a:ext uri="{FF2B5EF4-FFF2-40B4-BE49-F238E27FC236}">
                <a16:creationId xmlns:a16="http://schemas.microsoft.com/office/drawing/2014/main" id="{EF25D52E-8A8C-44FF-9FC5-BC5CEB7BD54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64414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54AC9-BADF-4D4E-84F5-A95950978CF2}"/>
              </a:ext>
            </a:extLst>
          </p:cNvPr>
          <p:cNvSpPr>
            <a:spLocks noGrp="1"/>
          </p:cNvSpPr>
          <p:nvPr>
            <p:ph type="title"/>
          </p:nvPr>
        </p:nvSpPr>
        <p:spPr/>
        <p:txBody>
          <a:bodyPr/>
          <a:lstStyle/>
          <a:p>
            <a:r>
              <a:rPr lang="it-IT" dirty="0"/>
              <a:t>Ricerca delle keyword</a:t>
            </a:r>
          </a:p>
        </p:txBody>
      </p:sp>
      <p:sp>
        <p:nvSpPr>
          <p:cNvPr id="3" name="Segnaposto contenuto 2">
            <a:extLst>
              <a:ext uri="{FF2B5EF4-FFF2-40B4-BE49-F238E27FC236}">
                <a16:creationId xmlns:a16="http://schemas.microsoft.com/office/drawing/2014/main" id="{9DD19AA1-40DF-4D87-89F1-0812E3ADDEBF}"/>
              </a:ext>
            </a:extLst>
          </p:cNvPr>
          <p:cNvSpPr>
            <a:spLocks noGrp="1"/>
          </p:cNvSpPr>
          <p:nvPr>
            <p:ph idx="1"/>
          </p:nvPr>
        </p:nvSpPr>
        <p:spPr/>
        <p:txBody>
          <a:bodyPr/>
          <a:lstStyle/>
          <a:p>
            <a:r>
              <a:rPr lang="it-IT" dirty="0"/>
              <a:t>La prima operazione da fare quando si intraprende la strada del SEO è la ricerca delle keyword più importanti per le quali ottimizzare le pagine del sito</a:t>
            </a:r>
          </a:p>
          <a:p>
            <a:r>
              <a:rPr lang="it-IT" dirty="0"/>
              <a:t>Lo strumento Google Trends (</a:t>
            </a:r>
            <a:r>
              <a:rPr lang="it-IT" dirty="0">
                <a:hlinkClick r:id="rId2"/>
              </a:rPr>
              <a:t>https://trends.google.com/trends</a:t>
            </a:r>
            <a:r>
              <a:rPr lang="it-IT" dirty="0"/>
              <a:t>) consente di studiare le keyword più ricercate in base alla posizione geografica e al periodo</a:t>
            </a:r>
          </a:p>
        </p:txBody>
      </p:sp>
      <p:sp>
        <p:nvSpPr>
          <p:cNvPr id="4" name="Segnaposto piè di pagina 3">
            <a:extLst>
              <a:ext uri="{FF2B5EF4-FFF2-40B4-BE49-F238E27FC236}">
                <a16:creationId xmlns:a16="http://schemas.microsoft.com/office/drawing/2014/main" id="{8204A7B4-D470-4021-BE92-B547ABF545BC}"/>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7216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A70B8-F803-4C03-B24F-2C799EF63A39}"/>
              </a:ext>
            </a:extLst>
          </p:cNvPr>
          <p:cNvSpPr>
            <a:spLocks noGrp="1"/>
          </p:cNvSpPr>
          <p:nvPr>
            <p:ph type="title"/>
          </p:nvPr>
        </p:nvSpPr>
        <p:spPr/>
        <p:txBody>
          <a:bodyPr/>
          <a:lstStyle/>
          <a:p>
            <a:r>
              <a:rPr lang="it-IT" dirty="0" err="1"/>
              <a:t>Seo</a:t>
            </a:r>
            <a:r>
              <a:rPr lang="it-IT" dirty="0"/>
              <a:t> </a:t>
            </a:r>
            <a:r>
              <a:rPr lang="it-IT" dirty="0" err="1"/>
              <a:t>onsite</a:t>
            </a:r>
            <a:endParaRPr lang="it-IT" dirty="0"/>
          </a:p>
        </p:txBody>
      </p:sp>
      <p:sp>
        <p:nvSpPr>
          <p:cNvPr id="3" name="Segnaposto contenuto 2">
            <a:extLst>
              <a:ext uri="{FF2B5EF4-FFF2-40B4-BE49-F238E27FC236}">
                <a16:creationId xmlns:a16="http://schemas.microsoft.com/office/drawing/2014/main" id="{F437F600-EA16-46C0-95B2-2D0586AEC828}"/>
              </a:ext>
            </a:extLst>
          </p:cNvPr>
          <p:cNvSpPr>
            <a:spLocks noGrp="1"/>
          </p:cNvSpPr>
          <p:nvPr>
            <p:ph idx="1"/>
          </p:nvPr>
        </p:nvSpPr>
        <p:spPr/>
        <p:txBody>
          <a:bodyPr/>
          <a:lstStyle/>
          <a:p>
            <a:r>
              <a:rPr lang="it-IT" dirty="0"/>
              <a:t>Le operazioni SEO </a:t>
            </a:r>
            <a:r>
              <a:rPr lang="it-IT" dirty="0" err="1"/>
              <a:t>onsite</a:t>
            </a:r>
            <a:r>
              <a:rPr lang="it-IT" dirty="0"/>
              <a:t> consistono nella corretta realizzazione dei contenuti del sito:</a:t>
            </a:r>
          </a:p>
          <a:p>
            <a:pPr lvl="1">
              <a:buFont typeface="Courier New" panose="02070309020205020404" pitchFamily="49" charset="0"/>
              <a:buChar char="o"/>
            </a:pPr>
            <a:r>
              <a:rPr lang="it-IT" dirty="0"/>
              <a:t>Gli indirizzi delle pagine (URL) devono contenere le keyword associate alla pagina</a:t>
            </a:r>
          </a:p>
          <a:p>
            <a:pPr lvl="1">
              <a:buFont typeface="Courier New" panose="02070309020205020404" pitchFamily="49" charset="0"/>
              <a:buChar char="o"/>
            </a:pPr>
            <a:r>
              <a:rPr lang="it-IT" dirty="0"/>
              <a:t>I testi devono essere lunghi e contenere le keyword associate alla pagina</a:t>
            </a:r>
          </a:p>
          <a:p>
            <a:pPr lvl="1">
              <a:buFont typeface="Courier New" panose="02070309020205020404" pitchFamily="49" charset="0"/>
              <a:buChar char="o"/>
            </a:pPr>
            <a:r>
              <a:rPr lang="it-IT" dirty="0"/>
              <a:t>Ogni pagina deve contenere testi unici</a:t>
            </a:r>
          </a:p>
          <a:p>
            <a:pPr lvl="1">
              <a:buFont typeface="Courier New" panose="02070309020205020404" pitchFamily="49" charset="0"/>
              <a:buChar char="o"/>
            </a:pPr>
            <a:r>
              <a:rPr lang="it-IT" dirty="0"/>
              <a:t>Le immagini devono avere nomi di file e descrizioni contenenti le keyword associate alla pagina</a:t>
            </a:r>
          </a:p>
          <a:p>
            <a:pPr lvl="1">
              <a:buFont typeface="Courier New" panose="02070309020205020404" pitchFamily="49" charset="0"/>
              <a:buChar char="o"/>
            </a:pPr>
            <a:r>
              <a:rPr lang="it-IT" dirty="0"/>
              <a:t>Le pagine devono contenere una meta descrizione interessante</a:t>
            </a:r>
          </a:p>
          <a:p>
            <a:endParaRPr lang="it-IT" dirty="0"/>
          </a:p>
        </p:txBody>
      </p:sp>
      <p:sp>
        <p:nvSpPr>
          <p:cNvPr id="4" name="Segnaposto piè di pagina 3">
            <a:extLst>
              <a:ext uri="{FF2B5EF4-FFF2-40B4-BE49-F238E27FC236}">
                <a16:creationId xmlns:a16="http://schemas.microsoft.com/office/drawing/2014/main" id="{91DEA254-9D7B-4252-AA6A-5D117D351F71}"/>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3321724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B648B-753C-494F-A082-81294A3A6C61}"/>
              </a:ext>
            </a:extLst>
          </p:cNvPr>
          <p:cNvSpPr>
            <a:spLocks noGrp="1"/>
          </p:cNvSpPr>
          <p:nvPr>
            <p:ph type="title"/>
          </p:nvPr>
        </p:nvSpPr>
        <p:spPr/>
        <p:txBody>
          <a:bodyPr>
            <a:normAutofit/>
          </a:bodyPr>
          <a:lstStyle/>
          <a:p>
            <a:r>
              <a:rPr lang="it-IT" dirty="0" err="1"/>
              <a:t>Seo</a:t>
            </a:r>
            <a:r>
              <a:rPr lang="it-IT" dirty="0"/>
              <a:t> </a:t>
            </a:r>
            <a:r>
              <a:rPr lang="it-IT" dirty="0" err="1"/>
              <a:t>onsite</a:t>
            </a:r>
            <a:r>
              <a:rPr lang="it-IT" dirty="0"/>
              <a:t> - URL</a:t>
            </a:r>
            <a:br>
              <a:rPr lang="it-IT" dirty="0"/>
            </a:br>
            <a:endParaRPr lang="it-IT" dirty="0"/>
          </a:p>
        </p:txBody>
      </p:sp>
      <p:sp>
        <p:nvSpPr>
          <p:cNvPr id="3" name="Segnaposto contenuto 2">
            <a:extLst>
              <a:ext uri="{FF2B5EF4-FFF2-40B4-BE49-F238E27FC236}">
                <a16:creationId xmlns:a16="http://schemas.microsoft.com/office/drawing/2014/main" id="{F248B5A5-366B-4F7C-9CCF-9768ED3484E4}"/>
              </a:ext>
            </a:extLst>
          </p:cNvPr>
          <p:cNvSpPr>
            <a:spLocks noGrp="1"/>
          </p:cNvSpPr>
          <p:nvPr>
            <p:ph idx="1"/>
          </p:nvPr>
        </p:nvSpPr>
        <p:spPr/>
        <p:txBody>
          <a:bodyPr/>
          <a:lstStyle/>
          <a:p>
            <a:r>
              <a:rPr lang="it-IT" dirty="0"/>
              <a:t>Gli indirizzi delle pagine (URL) devono essere ‘parlanti’, quindi non devono avere strutture del tipo </a:t>
            </a:r>
            <a:r>
              <a:rPr lang="it-IT" dirty="0">
                <a:hlinkClick r:id="rId2"/>
              </a:rPr>
              <a:t>http://itscesena.it?p=123</a:t>
            </a:r>
            <a:r>
              <a:rPr lang="it-IT" dirty="0"/>
              <a:t> ma del tipo </a:t>
            </a:r>
            <a:r>
              <a:rPr lang="it-IT" dirty="0">
                <a:hlinkClick r:id="rId3"/>
              </a:rPr>
              <a:t>http://</a:t>
            </a:r>
            <a:r>
              <a:rPr lang="it-IT" dirty="0">
                <a:hlinkClick r:id="rId2"/>
              </a:rPr>
              <a:t> itscesena.it</a:t>
            </a:r>
            <a:r>
              <a:rPr lang="it-IT" dirty="0">
                <a:hlinkClick r:id="rId3"/>
              </a:rPr>
              <a:t>/seo-onsite</a:t>
            </a:r>
            <a:endParaRPr lang="it-IT" dirty="0"/>
          </a:p>
          <a:p>
            <a:r>
              <a:rPr lang="it-IT" dirty="0"/>
              <a:t>Il nome di dominio utilizzato per il sito deve essere significativo, quindi non deve essere del tipo </a:t>
            </a:r>
            <a:r>
              <a:rPr lang="it-IT" dirty="0">
                <a:hlinkClick r:id="rId4"/>
              </a:rPr>
              <a:t>http://sitoweb.com</a:t>
            </a:r>
            <a:r>
              <a:rPr lang="it-IT" dirty="0"/>
              <a:t> ma del tipo </a:t>
            </a:r>
            <a:r>
              <a:rPr lang="it-IT" dirty="0">
                <a:hlinkClick r:id="rId5"/>
              </a:rPr>
              <a:t>http://itscesena.it</a:t>
            </a:r>
            <a:endParaRPr lang="it-IT" dirty="0"/>
          </a:p>
        </p:txBody>
      </p:sp>
      <p:sp>
        <p:nvSpPr>
          <p:cNvPr id="4" name="Segnaposto piè di pagina 3">
            <a:extLst>
              <a:ext uri="{FF2B5EF4-FFF2-40B4-BE49-F238E27FC236}">
                <a16:creationId xmlns:a16="http://schemas.microsoft.com/office/drawing/2014/main" id="{BF4C8E0F-2A00-4A60-8F39-AFF055E47A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1463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9AB4C8-74C5-4EE7-B9F5-0024ABF9B2A2}"/>
              </a:ext>
            </a:extLst>
          </p:cNvPr>
          <p:cNvSpPr>
            <a:spLocks noGrp="1"/>
          </p:cNvSpPr>
          <p:nvPr>
            <p:ph type="title"/>
          </p:nvPr>
        </p:nvSpPr>
        <p:spPr/>
        <p:txBody>
          <a:bodyPr/>
          <a:lstStyle/>
          <a:p>
            <a:r>
              <a:rPr lang="it-IT" dirty="0" err="1"/>
              <a:t>seo</a:t>
            </a:r>
            <a:r>
              <a:rPr lang="it-IT" dirty="0"/>
              <a:t> </a:t>
            </a:r>
            <a:r>
              <a:rPr lang="it-IT" dirty="0" err="1"/>
              <a:t>onsite</a:t>
            </a:r>
            <a:r>
              <a:rPr lang="it-IT" dirty="0"/>
              <a:t> - testi</a:t>
            </a:r>
          </a:p>
        </p:txBody>
      </p:sp>
      <p:sp>
        <p:nvSpPr>
          <p:cNvPr id="3" name="Segnaposto contenuto 2">
            <a:extLst>
              <a:ext uri="{FF2B5EF4-FFF2-40B4-BE49-F238E27FC236}">
                <a16:creationId xmlns:a16="http://schemas.microsoft.com/office/drawing/2014/main" id="{859563A8-6471-4165-BCBA-F529C1B1E2AC}"/>
              </a:ext>
            </a:extLst>
          </p:cNvPr>
          <p:cNvSpPr>
            <a:spLocks noGrp="1"/>
          </p:cNvSpPr>
          <p:nvPr>
            <p:ph idx="1"/>
          </p:nvPr>
        </p:nvSpPr>
        <p:spPr/>
        <p:txBody>
          <a:bodyPr>
            <a:normAutofit fontScale="92500" lnSpcReduction="20000"/>
          </a:bodyPr>
          <a:lstStyle/>
          <a:p>
            <a:r>
              <a:rPr lang="it-IT" dirty="0"/>
              <a:t>Bisogna stare attenti ad evitare di scrivere testi troppo sbilanciati verso il SEO: i testi verranno letti dai visitatori e devono essere interessanti e gradevoli</a:t>
            </a:r>
          </a:p>
          <a:p>
            <a:r>
              <a:rPr lang="it-IT" dirty="0"/>
              <a:t>I testi delle pagine ottimizzate SEO devono essere lunghi</a:t>
            </a:r>
          </a:p>
          <a:p>
            <a:r>
              <a:rPr lang="it-IT" dirty="0"/>
              <a:t>Le keyword devono essere presenti ma non troppo ripetute (dal 2% al 5% delle parole)</a:t>
            </a:r>
          </a:p>
          <a:p>
            <a:r>
              <a:rPr lang="it-IT" dirty="0"/>
              <a:t>La struttura della pagina è importante (titoli, paragrafi) e dev’essere studiata attentamente</a:t>
            </a:r>
          </a:p>
          <a:p>
            <a:r>
              <a:rPr lang="it-IT" dirty="0"/>
              <a:t>I testi non devono essere ripetuti su più pagine</a:t>
            </a:r>
          </a:p>
          <a:p>
            <a:endParaRPr lang="it-IT" dirty="0"/>
          </a:p>
        </p:txBody>
      </p:sp>
      <p:sp>
        <p:nvSpPr>
          <p:cNvPr id="4" name="Segnaposto piè di pagina 3">
            <a:extLst>
              <a:ext uri="{FF2B5EF4-FFF2-40B4-BE49-F238E27FC236}">
                <a16:creationId xmlns:a16="http://schemas.microsoft.com/office/drawing/2014/main" id="{B26C0269-664F-4D3F-88B8-DB5E14A23B6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38814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DED454-B679-42E9-A1EE-BDB38384E1A9}"/>
              </a:ext>
            </a:extLst>
          </p:cNvPr>
          <p:cNvSpPr>
            <a:spLocks noGrp="1"/>
          </p:cNvSpPr>
          <p:nvPr>
            <p:ph type="title"/>
          </p:nvPr>
        </p:nvSpPr>
        <p:spPr/>
        <p:txBody>
          <a:bodyPr/>
          <a:lstStyle/>
          <a:p>
            <a:r>
              <a:rPr lang="it-IT" dirty="0"/>
              <a:t>SEO </a:t>
            </a:r>
            <a:r>
              <a:rPr lang="it-IT" dirty="0" err="1"/>
              <a:t>onsite</a:t>
            </a:r>
            <a:r>
              <a:rPr lang="it-IT" dirty="0"/>
              <a:t> – struttura della pagina</a:t>
            </a:r>
          </a:p>
        </p:txBody>
      </p:sp>
      <p:sp>
        <p:nvSpPr>
          <p:cNvPr id="3" name="Segnaposto contenuto 2">
            <a:extLst>
              <a:ext uri="{FF2B5EF4-FFF2-40B4-BE49-F238E27FC236}">
                <a16:creationId xmlns:a16="http://schemas.microsoft.com/office/drawing/2014/main" id="{ABEF7BFD-E7B9-4389-8036-75400254D5B2}"/>
              </a:ext>
            </a:extLst>
          </p:cNvPr>
          <p:cNvSpPr>
            <a:spLocks noGrp="1"/>
          </p:cNvSpPr>
          <p:nvPr>
            <p:ph idx="1"/>
          </p:nvPr>
        </p:nvSpPr>
        <p:spPr/>
        <p:txBody>
          <a:bodyPr>
            <a:normAutofit fontScale="92500" lnSpcReduction="20000"/>
          </a:bodyPr>
          <a:lstStyle/>
          <a:p>
            <a:r>
              <a:rPr lang="it-IT" dirty="0"/>
              <a:t>Prima di scrivere i contenuti di una pagina ottimizzata è importante ragionare sulla struttura del testo.</a:t>
            </a:r>
          </a:p>
          <a:p>
            <a:r>
              <a:rPr lang="it-IT" dirty="0"/>
              <a:t>Scrivere un titolo accattivante che contenga la keyword per la quale si ottimizza la pagina</a:t>
            </a:r>
          </a:p>
          <a:p>
            <a:r>
              <a:rPr lang="it-IT" dirty="0"/>
              <a:t>Iniziare il testo con un’introduzione interessante che porti a leggere tutto il testo</a:t>
            </a:r>
          </a:p>
          <a:p>
            <a:r>
              <a:rPr lang="it-IT" dirty="0"/>
              <a:t>Dividere il testo con titoli di livello inferiore al primo (H2, H3, …)</a:t>
            </a:r>
          </a:p>
          <a:p>
            <a:r>
              <a:rPr lang="it-IT" dirty="0"/>
              <a:t>Inserire link di approfondimento a siti esterni</a:t>
            </a:r>
          </a:p>
          <a:p>
            <a:r>
              <a:rPr lang="it-IT" dirty="0"/>
              <a:t>Inserire link di conversione ad </a:t>
            </a:r>
            <a:r>
              <a:rPr lang="it-IT"/>
              <a:t>altre pagine del sito</a:t>
            </a:r>
            <a:endParaRPr lang="it-IT" dirty="0"/>
          </a:p>
          <a:p>
            <a:endParaRPr lang="it-IT" dirty="0"/>
          </a:p>
        </p:txBody>
      </p:sp>
      <p:sp>
        <p:nvSpPr>
          <p:cNvPr id="4" name="Segnaposto piè di pagina 3">
            <a:extLst>
              <a:ext uri="{FF2B5EF4-FFF2-40B4-BE49-F238E27FC236}">
                <a16:creationId xmlns:a16="http://schemas.microsoft.com/office/drawing/2014/main" id="{9D2DD8BE-8779-423C-B195-3B2D830C3B1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76872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5205B-D462-451E-A5CE-7BDC75567756}"/>
              </a:ext>
            </a:extLst>
          </p:cNvPr>
          <p:cNvSpPr>
            <a:spLocks noGrp="1"/>
          </p:cNvSpPr>
          <p:nvPr>
            <p:ph type="title"/>
          </p:nvPr>
        </p:nvSpPr>
        <p:spPr/>
        <p:txBody>
          <a:bodyPr/>
          <a:lstStyle/>
          <a:p>
            <a:r>
              <a:rPr lang="it-IT" dirty="0"/>
              <a:t>SEO </a:t>
            </a:r>
            <a:r>
              <a:rPr lang="it-IT" dirty="0" err="1"/>
              <a:t>onsite</a:t>
            </a:r>
            <a:r>
              <a:rPr lang="it-IT" dirty="0"/>
              <a:t> - immagini</a:t>
            </a:r>
          </a:p>
        </p:txBody>
      </p:sp>
      <p:sp>
        <p:nvSpPr>
          <p:cNvPr id="3" name="Segnaposto contenuto 2">
            <a:extLst>
              <a:ext uri="{FF2B5EF4-FFF2-40B4-BE49-F238E27FC236}">
                <a16:creationId xmlns:a16="http://schemas.microsoft.com/office/drawing/2014/main" id="{1A7D485F-99A0-49FE-B3BC-BA8A37271434}"/>
              </a:ext>
            </a:extLst>
          </p:cNvPr>
          <p:cNvSpPr>
            <a:spLocks noGrp="1"/>
          </p:cNvSpPr>
          <p:nvPr>
            <p:ph idx="1"/>
          </p:nvPr>
        </p:nvSpPr>
        <p:spPr/>
        <p:txBody>
          <a:bodyPr/>
          <a:lstStyle/>
          <a:p>
            <a:r>
              <a:rPr lang="it-IT" dirty="0"/>
              <a:t>Il nome di ogni immagine dev’essere coerente con la pagina che la contiene, quindi non dev’essere del tipo img001.jpg ma camera-matrimoniale.jpg</a:t>
            </a:r>
          </a:p>
          <a:p>
            <a:r>
              <a:rPr lang="it-IT" dirty="0"/>
              <a:t>Le immagini hanno dati non visibili (metadati) che devono essere coerenti con la pagina che contiene l’immagine, in particolare il testo alternativo (utilizzato dai non vedenti) deve descrivere l’immagine</a:t>
            </a:r>
          </a:p>
          <a:p>
            <a:endParaRPr lang="it-IT" dirty="0"/>
          </a:p>
        </p:txBody>
      </p:sp>
      <p:sp>
        <p:nvSpPr>
          <p:cNvPr id="4" name="Segnaposto piè di pagina 3">
            <a:extLst>
              <a:ext uri="{FF2B5EF4-FFF2-40B4-BE49-F238E27FC236}">
                <a16:creationId xmlns:a16="http://schemas.microsoft.com/office/drawing/2014/main" id="{AD65E7D4-678F-43B9-B043-B4B87DA6ECF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564810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A4ACD1-1F7F-4D65-AC67-1CE0DC6FF15F}"/>
              </a:ext>
            </a:extLst>
          </p:cNvPr>
          <p:cNvSpPr>
            <a:spLocks noGrp="1"/>
          </p:cNvSpPr>
          <p:nvPr>
            <p:ph type="title"/>
          </p:nvPr>
        </p:nvSpPr>
        <p:spPr>
          <a:xfrm>
            <a:off x="1141413" y="299928"/>
            <a:ext cx="9905998" cy="1165315"/>
          </a:xfrm>
        </p:spPr>
        <p:txBody>
          <a:bodyPr/>
          <a:lstStyle/>
          <a:p>
            <a:r>
              <a:rPr lang="it-IT" dirty="0"/>
              <a:t>SEO </a:t>
            </a:r>
            <a:r>
              <a:rPr lang="it-IT" dirty="0" err="1"/>
              <a:t>onsite</a:t>
            </a:r>
            <a:r>
              <a:rPr lang="it-IT" dirty="0"/>
              <a:t> – meta descrizione</a:t>
            </a:r>
          </a:p>
        </p:txBody>
      </p:sp>
      <p:sp>
        <p:nvSpPr>
          <p:cNvPr id="3" name="Segnaposto contenuto 2">
            <a:extLst>
              <a:ext uri="{FF2B5EF4-FFF2-40B4-BE49-F238E27FC236}">
                <a16:creationId xmlns:a16="http://schemas.microsoft.com/office/drawing/2014/main" id="{E67128B1-D2E6-49B3-BDF3-1C87D72F331C}"/>
              </a:ext>
            </a:extLst>
          </p:cNvPr>
          <p:cNvSpPr>
            <a:spLocks noGrp="1"/>
          </p:cNvSpPr>
          <p:nvPr>
            <p:ph idx="1"/>
          </p:nvPr>
        </p:nvSpPr>
        <p:spPr>
          <a:xfrm>
            <a:off x="903384" y="3084722"/>
            <a:ext cx="10785512" cy="2948849"/>
          </a:xfrm>
        </p:spPr>
        <p:txBody>
          <a:bodyPr/>
          <a:lstStyle/>
          <a:p>
            <a:r>
              <a:rPr lang="it-IT" dirty="0"/>
              <a:t>Le SERP mostrano per ogni risultato il titolo della pagina indicizzata, l’URL di destinazione e un breve testo, questo testo viene preso dalla meta descrizione</a:t>
            </a:r>
          </a:p>
          <a:p>
            <a:r>
              <a:rPr lang="it-IT" dirty="0"/>
              <a:t>La meta descrizione non ha effetto nel calcolo della posizione nella SERP, serve unicamente per convincere l’utente che ha fatto la ricerca che il nostro sito è quello che fa per lui </a:t>
            </a:r>
          </a:p>
        </p:txBody>
      </p:sp>
      <p:sp>
        <p:nvSpPr>
          <p:cNvPr id="4" name="Segnaposto piè di pagina 3">
            <a:extLst>
              <a:ext uri="{FF2B5EF4-FFF2-40B4-BE49-F238E27FC236}">
                <a16:creationId xmlns:a16="http://schemas.microsoft.com/office/drawing/2014/main" id="{584BC8E3-F9A2-4BF4-BE4C-2559572CA924}"/>
              </a:ext>
            </a:extLst>
          </p:cNvPr>
          <p:cNvSpPr>
            <a:spLocks noGrp="1"/>
          </p:cNvSpPr>
          <p:nvPr>
            <p:ph type="ftr" sz="quarter" idx="11"/>
          </p:nvPr>
        </p:nvSpPr>
        <p:spPr>
          <a:xfrm>
            <a:off x="1141412" y="6290899"/>
            <a:ext cx="6239309" cy="365125"/>
          </a:xfrm>
        </p:spPr>
        <p:txBody>
          <a:bodyPr/>
          <a:lstStyle/>
          <a:p>
            <a:r>
              <a:rPr lang="it-IT"/>
              <a:t>prof. Claudio Rossi</a:t>
            </a:r>
          </a:p>
        </p:txBody>
      </p:sp>
      <p:pic>
        <p:nvPicPr>
          <p:cNvPr id="8" name="Immagine 7">
            <a:extLst>
              <a:ext uri="{FF2B5EF4-FFF2-40B4-BE49-F238E27FC236}">
                <a16:creationId xmlns:a16="http://schemas.microsoft.com/office/drawing/2014/main" id="{69CA9370-7DA0-45D5-ADB5-AA19B42E7AC8}"/>
              </a:ext>
            </a:extLst>
          </p:cNvPr>
          <p:cNvPicPr>
            <a:picLocks noChangeAspect="1"/>
          </p:cNvPicPr>
          <p:nvPr/>
        </p:nvPicPr>
        <p:blipFill rotWithShape="1">
          <a:blip r:embed="rId2"/>
          <a:srcRect b="52624"/>
          <a:stretch/>
        </p:blipFill>
        <p:spPr>
          <a:xfrm>
            <a:off x="1641474" y="1347272"/>
            <a:ext cx="8905875" cy="1480122"/>
          </a:xfrm>
          <a:prstGeom prst="rect">
            <a:avLst/>
          </a:prstGeom>
        </p:spPr>
      </p:pic>
    </p:spTree>
    <p:extLst>
      <p:ext uri="{BB962C8B-B14F-4D97-AF65-F5344CB8AC3E}">
        <p14:creationId xmlns:p14="http://schemas.microsoft.com/office/powerpoint/2010/main" val="2697523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F7B857-1520-4B45-85BE-61434F1E72CA}"/>
              </a:ext>
            </a:extLst>
          </p:cNvPr>
          <p:cNvSpPr>
            <a:spLocks noGrp="1"/>
          </p:cNvSpPr>
          <p:nvPr>
            <p:ph type="title"/>
          </p:nvPr>
        </p:nvSpPr>
        <p:spPr/>
        <p:txBody>
          <a:bodyPr/>
          <a:lstStyle/>
          <a:p>
            <a:r>
              <a:rPr lang="it-IT" dirty="0" err="1"/>
              <a:t>hTML</a:t>
            </a:r>
            <a:endParaRPr lang="it-IT" dirty="0"/>
          </a:p>
        </p:txBody>
      </p:sp>
      <p:sp>
        <p:nvSpPr>
          <p:cNvPr id="3" name="Segnaposto contenuto 2">
            <a:extLst>
              <a:ext uri="{FF2B5EF4-FFF2-40B4-BE49-F238E27FC236}">
                <a16:creationId xmlns:a16="http://schemas.microsoft.com/office/drawing/2014/main" id="{D6D99612-5D18-41E6-B967-1CC709F4E07A}"/>
              </a:ext>
            </a:extLst>
          </p:cNvPr>
          <p:cNvSpPr>
            <a:spLocks noGrp="1"/>
          </p:cNvSpPr>
          <p:nvPr>
            <p:ph idx="1"/>
          </p:nvPr>
        </p:nvSpPr>
        <p:spPr>
          <a:xfrm>
            <a:off x="1141412" y="1713390"/>
            <a:ext cx="9905999" cy="4077811"/>
          </a:xfrm>
        </p:spPr>
        <p:txBody>
          <a:bodyPr>
            <a:normAutofit lnSpcReduction="10000"/>
          </a:bodyPr>
          <a:lstStyle/>
          <a:p>
            <a:r>
              <a:rPr lang="it-IT" dirty="0"/>
              <a:t>Le pagine Web sono realizzate in linguaggio HTML (</a:t>
            </a:r>
            <a:r>
              <a:rPr lang="it-IT" dirty="0" err="1"/>
              <a:t>HyperText</a:t>
            </a:r>
            <a:r>
              <a:rPr lang="it-IT" dirty="0"/>
              <a:t> Markup Language) un linguaggio standard per la rappresentazione di ipertesti</a:t>
            </a:r>
          </a:p>
          <a:p>
            <a:r>
              <a:rPr lang="it-IT" dirty="0"/>
              <a:t>Il linguaggio HTML si basa su TAG che marcano le caratteristiche del testo (colori, dimensioni, posizione, …) e degli elementi multimediali presenti all’interno della pagine (nome del file, posizione, …)</a:t>
            </a:r>
          </a:p>
          <a:p>
            <a:r>
              <a:rPr lang="it-IT" dirty="0"/>
              <a:t>Esistono moltissimi siti dedicati alla spiegazione della struttura e del funzionamento del linguaggio HTML, molto utili sono:</a:t>
            </a:r>
          </a:p>
          <a:p>
            <a:pPr lvl="1"/>
            <a:r>
              <a:rPr lang="it-IT" dirty="0">
                <a:hlinkClick r:id="rId2"/>
              </a:rPr>
              <a:t>https://www.w3schools.com/html</a:t>
            </a:r>
            <a:endParaRPr lang="it-IT" dirty="0"/>
          </a:p>
          <a:p>
            <a:pPr lvl="1"/>
            <a:r>
              <a:rPr lang="it-IT" dirty="0">
                <a:hlinkClick r:id="rId3"/>
              </a:rPr>
              <a:t>https://www.html.it/guide/guida-html</a:t>
            </a:r>
            <a:endParaRPr lang="it-IT" dirty="0"/>
          </a:p>
          <a:p>
            <a:endParaRPr lang="it-IT" dirty="0"/>
          </a:p>
        </p:txBody>
      </p:sp>
      <p:sp>
        <p:nvSpPr>
          <p:cNvPr id="4" name="Segnaposto piè di pagina 3">
            <a:extLst>
              <a:ext uri="{FF2B5EF4-FFF2-40B4-BE49-F238E27FC236}">
                <a16:creationId xmlns:a16="http://schemas.microsoft.com/office/drawing/2014/main" id="{C4454E87-CFF2-4AC4-BE0E-96C238C6800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62813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C1BDCC-60BB-48E9-AA29-BA9C8B03FBD9}"/>
              </a:ext>
            </a:extLst>
          </p:cNvPr>
          <p:cNvSpPr>
            <a:spLocks noGrp="1"/>
          </p:cNvSpPr>
          <p:nvPr>
            <p:ph type="title"/>
          </p:nvPr>
        </p:nvSpPr>
        <p:spPr>
          <a:xfrm>
            <a:off x="1141413" y="618518"/>
            <a:ext cx="9905998" cy="1478570"/>
          </a:xfrm>
        </p:spPr>
        <p:txBody>
          <a:bodyPr/>
          <a:lstStyle/>
          <a:p>
            <a:r>
              <a:rPr lang="it-IT" dirty="0"/>
              <a:t>Cos’è il </a:t>
            </a:r>
            <a:r>
              <a:rPr lang="it-IT" dirty="0" err="1"/>
              <a:t>digital</a:t>
            </a:r>
            <a:r>
              <a:rPr lang="it-IT" dirty="0"/>
              <a:t> Marketing</a:t>
            </a:r>
          </a:p>
        </p:txBody>
      </p:sp>
      <p:sp>
        <p:nvSpPr>
          <p:cNvPr id="3" name="Segnaposto contenuto 2">
            <a:extLst>
              <a:ext uri="{FF2B5EF4-FFF2-40B4-BE49-F238E27FC236}">
                <a16:creationId xmlns:a16="http://schemas.microsoft.com/office/drawing/2014/main" id="{E509F046-40D1-41F1-BE30-551D95BE9B8A}"/>
              </a:ext>
            </a:extLst>
          </p:cNvPr>
          <p:cNvSpPr>
            <a:spLocks noGrp="1"/>
          </p:cNvSpPr>
          <p:nvPr>
            <p:ph idx="1"/>
          </p:nvPr>
        </p:nvSpPr>
        <p:spPr/>
        <p:txBody>
          <a:bodyPr>
            <a:normAutofit/>
          </a:bodyPr>
          <a:lstStyle/>
          <a:p>
            <a:r>
              <a:rPr lang="it-IT" dirty="0"/>
              <a:t>Oggi le persone non semplicemente Internet ma ci vivono e passano buona parte del loro tempo connesse alla rete</a:t>
            </a:r>
          </a:p>
          <a:p>
            <a:r>
              <a:rPr lang="it-IT" dirty="0"/>
              <a:t>Il Digital Marketing è un insieme di tecniche che hanno lo scopo di sfruttare gli strumenti offerti da Internet per promuovere un prodotto, un’idea, una località o qualsiasi altro concetto</a:t>
            </a:r>
          </a:p>
          <a:p>
            <a:r>
              <a:rPr lang="it-IT" dirty="0"/>
              <a:t>Nel resto di questo documento faremo riferimento alle azioni necessarie alla promozione di un sito Web</a:t>
            </a:r>
          </a:p>
          <a:p>
            <a:endParaRPr lang="it-IT" dirty="0"/>
          </a:p>
        </p:txBody>
      </p:sp>
      <p:sp>
        <p:nvSpPr>
          <p:cNvPr id="4" name="Segnaposto piè di pagina 3">
            <a:extLst>
              <a:ext uri="{FF2B5EF4-FFF2-40B4-BE49-F238E27FC236}">
                <a16:creationId xmlns:a16="http://schemas.microsoft.com/office/drawing/2014/main" id="{C2B4739E-DF30-4315-9977-94C5139D118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249592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F1D982-D4C4-40FE-AE91-8E4ED54E7AC4}"/>
              </a:ext>
            </a:extLst>
          </p:cNvPr>
          <p:cNvSpPr>
            <a:spLocks noGrp="1"/>
          </p:cNvSpPr>
          <p:nvPr>
            <p:ph type="title"/>
          </p:nvPr>
        </p:nvSpPr>
        <p:spPr/>
        <p:txBody>
          <a:bodyPr/>
          <a:lstStyle/>
          <a:p>
            <a:r>
              <a:rPr lang="it-IT" dirty="0"/>
              <a:t>HTML</a:t>
            </a:r>
          </a:p>
        </p:txBody>
      </p:sp>
      <p:sp>
        <p:nvSpPr>
          <p:cNvPr id="3" name="Segnaposto contenuto 2">
            <a:extLst>
              <a:ext uri="{FF2B5EF4-FFF2-40B4-BE49-F238E27FC236}">
                <a16:creationId xmlns:a16="http://schemas.microsoft.com/office/drawing/2014/main" id="{275A0D6D-5B8A-4278-822A-E20F8591C087}"/>
              </a:ext>
            </a:extLst>
          </p:cNvPr>
          <p:cNvSpPr>
            <a:spLocks noGrp="1"/>
          </p:cNvSpPr>
          <p:nvPr>
            <p:ph idx="1"/>
          </p:nvPr>
        </p:nvSpPr>
        <p:spPr>
          <a:xfrm>
            <a:off x="1141412" y="1704513"/>
            <a:ext cx="9905999" cy="4086688"/>
          </a:xfrm>
        </p:spPr>
        <p:txBody>
          <a:bodyPr>
            <a:normAutofit fontScale="92500" lnSpcReduction="20000"/>
          </a:bodyPr>
          <a:lstStyle/>
          <a:p>
            <a:r>
              <a:rPr lang="it-IT" dirty="0"/>
              <a:t>Le pagine web iniziano con il tag &lt;HTML&gt; e contengono i tag &lt;HEAD&gt; e &lt;BODY&gt;</a:t>
            </a:r>
          </a:p>
          <a:p>
            <a:r>
              <a:rPr lang="it-IT" dirty="0"/>
              <a:t>&lt;HEAD&gt; contiene informazioni di vario tipo, nessuna di queste è visibile nella pagina:</a:t>
            </a:r>
          </a:p>
          <a:p>
            <a:pPr lvl="1"/>
            <a:r>
              <a:rPr lang="it-IT" dirty="0"/>
              <a:t>Per il browser: stili da applicare, informazioni per i social network, …</a:t>
            </a:r>
          </a:p>
          <a:p>
            <a:pPr lvl="1"/>
            <a:r>
              <a:rPr lang="it-IT" dirty="0"/>
              <a:t>Per i motori di ricerca: informazioni relative alla pagina (es: meta descrizione, tag &lt;META name=”DESCRIPTION”&gt;)</a:t>
            </a:r>
          </a:p>
          <a:p>
            <a:r>
              <a:rPr lang="it-IT" dirty="0"/>
              <a:t>All’interno del tag BODY ci sono gli elementi che costituiscono il contenuto, i principali sono:</a:t>
            </a:r>
          </a:p>
          <a:p>
            <a:pPr lvl="1"/>
            <a:r>
              <a:rPr lang="it-IT" dirty="0"/>
              <a:t>Titoli: tag H (H1, H2, H3)</a:t>
            </a:r>
          </a:p>
          <a:p>
            <a:pPr lvl="1"/>
            <a:r>
              <a:rPr lang="it-IT" dirty="0"/>
              <a:t>Immagini: tag IMG, il tag IMG contiene l’attributo SRC (nome del file immagine) e può contenere l’attributo ALT (testo alternativo)</a:t>
            </a:r>
          </a:p>
          <a:p>
            <a:endParaRPr lang="it-IT" dirty="0"/>
          </a:p>
        </p:txBody>
      </p:sp>
      <p:sp>
        <p:nvSpPr>
          <p:cNvPr id="4" name="Segnaposto piè di pagina 3">
            <a:extLst>
              <a:ext uri="{FF2B5EF4-FFF2-40B4-BE49-F238E27FC236}">
                <a16:creationId xmlns:a16="http://schemas.microsoft.com/office/drawing/2014/main" id="{54A73E10-D19B-4E70-8D5A-5D82952A848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58211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B845D7-4E63-4E1C-9A68-E39E1964CEE8}"/>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E3B807EF-C7EB-4552-9EAA-BFF79BEE923D}"/>
              </a:ext>
            </a:extLst>
          </p:cNvPr>
          <p:cNvSpPr>
            <a:spLocks noGrp="1"/>
          </p:cNvSpPr>
          <p:nvPr>
            <p:ph idx="1"/>
          </p:nvPr>
        </p:nvSpPr>
        <p:spPr/>
        <p:txBody>
          <a:bodyPr/>
          <a:lstStyle/>
          <a:p>
            <a:r>
              <a:rPr lang="it-IT" dirty="0"/>
              <a:t>Le operazioni SEO </a:t>
            </a:r>
            <a:r>
              <a:rPr lang="it-IT" dirty="0" err="1"/>
              <a:t>offsite</a:t>
            </a:r>
            <a:r>
              <a:rPr lang="it-IT" dirty="0"/>
              <a:t> consistono nella pubblicazione di link che da siti esterni puntano al sito aziendale (link building):</a:t>
            </a:r>
          </a:p>
          <a:p>
            <a:pPr lvl="1">
              <a:buFont typeface="Courier New" panose="02070309020205020404" pitchFamily="49" charset="0"/>
              <a:buChar char="o"/>
            </a:pPr>
            <a:r>
              <a:rPr lang="it-IT" dirty="0"/>
              <a:t>I link in ingresso devono essere pubblicati su siti ben posizionati con le keyword che si vogliono ottimizzare</a:t>
            </a:r>
          </a:p>
          <a:p>
            <a:pPr lvl="1">
              <a:buFont typeface="Courier New" panose="02070309020205020404" pitchFamily="49" charset="0"/>
              <a:buChar char="o"/>
            </a:pPr>
            <a:r>
              <a:rPr lang="it-IT" dirty="0"/>
              <a:t>I link in ingresso devono puntare alla pagina che si vuole promuovere</a:t>
            </a:r>
          </a:p>
          <a:p>
            <a:pPr lvl="1">
              <a:buFont typeface="Courier New" panose="02070309020205020404" pitchFamily="49" charset="0"/>
              <a:buChar char="o"/>
            </a:pPr>
            <a:r>
              <a:rPr lang="it-IT" dirty="0"/>
              <a:t>I link in ingresso devono contenere testo coerente con le keyword presenti nella pagina di destinazione</a:t>
            </a:r>
          </a:p>
        </p:txBody>
      </p:sp>
      <p:sp>
        <p:nvSpPr>
          <p:cNvPr id="4" name="Segnaposto piè di pagina 3">
            <a:extLst>
              <a:ext uri="{FF2B5EF4-FFF2-40B4-BE49-F238E27FC236}">
                <a16:creationId xmlns:a16="http://schemas.microsoft.com/office/drawing/2014/main" id="{7D247376-D9EC-4970-9532-7BF80800766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7285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2C8E30-B052-431C-8BE3-67CC438A0B9B}"/>
              </a:ext>
            </a:extLst>
          </p:cNvPr>
          <p:cNvSpPr>
            <a:spLocks noGrp="1"/>
          </p:cNvSpPr>
          <p:nvPr>
            <p:ph type="title"/>
          </p:nvPr>
        </p:nvSpPr>
        <p:spPr/>
        <p:txBody>
          <a:bodyPr/>
          <a:lstStyle/>
          <a:p>
            <a:r>
              <a:rPr lang="it-IT" dirty="0"/>
              <a:t>SEO </a:t>
            </a:r>
            <a:r>
              <a:rPr lang="it-IT" dirty="0" err="1"/>
              <a:t>offsite</a:t>
            </a:r>
            <a:r>
              <a:rPr lang="it-IT" dirty="0"/>
              <a:t> </a:t>
            </a:r>
          </a:p>
        </p:txBody>
      </p:sp>
      <p:sp>
        <p:nvSpPr>
          <p:cNvPr id="3" name="Segnaposto contenuto 2">
            <a:extLst>
              <a:ext uri="{FF2B5EF4-FFF2-40B4-BE49-F238E27FC236}">
                <a16:creationId xmlns:a16="http://schemas.microsoft.com/office/drawing/2014/main" id="{2C83C724-EBCA-4AB2-8CB7-1CC984465FFE}"/>
              </a:ext>
            </a:extLst>
          </p:cNvPr>
          <p:cNvSpPr>
            <a:spLocks noGrp="1"/>
          </p:cNvSpPr>
          <p:nvPr>
            <p:ph idx="1"/>
          </p:nvPr>
        </p:nvSpPr>
        <p:spPr/>
        <p:txBody>
          <a:bodyPr/>
          <a:lstStyle/>
          <a:p>
            <a:r>
              <a:rPr lang="it-IT" dirty="0"/>
              <a:t>La prima operazione da fare quando si svolgono azioni di link building è effettuare ricerche con le keyword che si stanno ottimizzando e pubblicare link in tutti i siti che sono nelle prime posizioni (e consentono la pubblicazione)</a:t>
            </a:r>
          </a:p>
          <a:p>
            <a:r>
              <a:rPr lang="it-IT" dirty="0"/>
              <a:t>A questo scopo sono molto utili blog, forum e siti di settore</a:t>
            </a:r>
          </a:p>
          <a:p>
            <a:r>
              <a:rPr lang="it-IT" dirty="0"/>
              <a:t>È fondamentale che i link rimangano nel tempo, non servono </a:t>
            </a:r>
            <a:r>
              <a:rPr lang="it-IT"/>
              <a:t>a nulla </a:t>
            </a:r>
            <a:r>
              <a:rPr lang="it-IT" dirty="0"/>
              <a:t>le inserzioni temporanee</a:t>
            </a:r>
          </a:p>
        </p:txBody>
      </p:sp>
      <p:sp>
        <p:nvSpPr>
          <p:cNvPr id="4" name="Segnaposto piè di pagina 3">
            <a:extLst>
              <a:ext uri="{FF2B5EF4-FFF2-40B4-BE49-F238E27FC236}">
                <a16:creationId xmlns:a16="http://schemas.microsoft.com/office/drawing/2014/main" id="{B566D9D7-155B-4184-B010-F4EE0659734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7203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37C38-3F8A-4402-8591-965954C8B674}"/>
              </a:ext>
            </a:extLst>
          </p:cNvPr>
          <p:cNvSpPr>
            <a:spLocks noGrp="1"/>
          </p:cNvSpPr>
          <p:nvPr>
            <p:ph type="title"/>
          </p:nvPr>
        </p:nvSpPr>
        <p:spPr/>
        <p:txBody>
          <a:bodyPr/>
          <a:lstStyle/>
          <a:p>
            <a:r>
              <a:rPr lang="it-IT" dirty="0"/>
              <a:t>SEO </a:t>
            </a:r>
            <a:r>
              <a:rPr lang="it-IT" dirty="0" err="1"/>
              <a:t>offsite</a:t>
            </a:r>
            <a:endParaRPr lang="it-IT" dirty="0"/>
          </a:p>
        </p:txBody>
      </p:sp>
      <p:sp>
        <p:nvSpPr>
          <p:cNvPr id="3" name="Segnaposto contenuto 2">
            <a:extLst>
              <a:ext uri="{FF2B5EF4-FFF2-40B4-BE49-F238E27FC236}">
                <a16:creationId xmlns:a16="http://schemas.microsoft.com/office/drawing/2014/main" id="{CE59FAEB-205B-4755-9B33-BC9F73A44237}"/>
              </a:ext>
            </a:extLst>
          </p:cNvPr>
          <p:cNvSpPr>
            <a:spLocks noGrp="1"/>
          </p:cNvSpPr>
          <p:nvPr>
            <p:ph idx="1"/>
          </p:nvPr>
        </p:nvSpPr>
        <p:spPr/>
        <p:txBody>
          <a:bodyPr/>
          <a:lstStyle/>
          <a:p>
            <a:r>
              <a:rPr lang="it-IT" dirty="0"/>
              <a:t>Il testo del link (anchor text) deve contenere la keyword che si sta ottimizzando</a:t>
            </a:r>
          </a:p>
          <a:p>
            <a:r>
              <a:rPr lang="it-IT" dirty="0"/>
              <a:t>Ogni link deve puntare alla pagina che si sta ottimizzando</a:t>
            </a:r>
          </a:p>
          <a:p>
            <a:r>
              <a:rPr lang="it-IT" dirty="0"/>
              <a:t>Il link dev’essere inserito in un contesto coerente con la pagina </a:t>
            </a:r>
            <a:r>
              <a:rPr lang="it-IT"/>
              <a:t>di destinazione</a:t>
            </a:r>
            <a:endParaRPr lang="it-IT" dirty="0"/>
          </a:p>
        </p:txBody>
      </p:sp>
      <p:sp>
        <p:nvSpPr>
          <p:cNvPr id="4" name="Segnaposto piè di pagina 3">
            <a:extLst>
              <a:ext uri="{FF2B5EF4-FFF2-40B4-BE49-F238E27FC236}">
                <a16:creationId xmlns:a16="http://schemas.microsoft.com/office/drawing/2014/main" id="{F0D87696-23BA-4A59-B81F-DBF9881663D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81730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7AFEFC-14FB-4236-B397-5F012D6AC18D}"/>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64EB8274-F012-47EC-ACC1-A414991BD1A9}"/>
              </a:ext>
            </a:extLst>
          </p:cNvPr>
          <p:cNvSpPr>
            <a:spLocks noGrp="1"/>
          </p:cNvSpPr>
          <p:nvPr>
            <p:ph idx="1"/>
          </p:nvPr>
        </p:nvSpPr>
        <p:spPr/>
        <p:txBody>
          <a:bodyPr/>
          <a:lstStyle/>
          <a:p>
            <a:r>
              <a:rPr lang="it-IT" dirty="0"/>
              <a:t>Il sito deve contenere contenuti interessanti in modo che i visitatori li condividano</a:t>
            </a:r>
          </a:p>
          <a:p>
            <a:r>
              <a:rPr lang="it-IT" dirty="0"/>
              <a:t>Le operazioni di link building devono essere solamente un’attività volta a lanciare il sito, i link in ingresso devono essere generati spontaneamente dagli utenti che lo visitano</a:t>
            </a:r>
          </a:p>
        </p:txBody>
      </p:sp>
      <p:sp>
        <p:nvSpPr>
          <p:cNvPr id="4" name="Segnaposto piè di pagina 3">
            <a:extLst>
              <a:ext uri="{FF2B5EF4-FFF2-40B4-BE49-F238E27FC236}">
                <a16:creationId xmlns:a16="http://schemas.microsoft.com/office/drawing/2014/main" id="{7F509D76-069A-4A7E-9CBC-8CF1D68066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035639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5D3836-3440-4236-B31C-75D4E958DB33}"/>
              </a:ext>
            </a:extLst>
          </p:cNvPr>
          <p:cNvSpPr>
            <a:spLocks noGrp="1"/>
          </p:cNvSpPr>
          <p:nvPr>
            <p:ph type="title"/>
          </p:nvPr>
        </p:nvSpPr>
        <p:spPr/>
        <p:txBody>
          <a:bodyPr/>
          <a:lstStyle/>
          <a:p>
            <a:r>
              <a:rPr lang="it-IT" dirty="0"/>
              <a:t>SEA</a:t>
            </a:r>
          </a:p>
        </p:txBody>
      </p:sp>
      <p:sp>
        <p:nvSpPr>
          <p:cNvPr id="3" name="Segnaposto contenuto 2">
            <a:extLst>
              <a:ext uri="{FF2B5EF4-FFF2-40B4-BE49-F238E27FC236}">
                <a16:creationId xmlns:a16="http://schemas.microsoft.com/office/drawing/2014/main" id="{4D1EFA39-3350-4318-B25B-16F5D5203C38}"/>
              </a:ext>
            </a:extLst>
          </p:cNvPr>
          <p:cNvSpPr>
            <a:spLocks noGrp="1"/>
          </p:cNvSpPr>
          <p:nvPr>
            <p:ph idx="1"/>
          </p:nvPr>
        </p:nvSpPr>
        <p:spPr/>
        <p:txBody>
          <a:bodyPr/>
          <a:lstStyle/>
          <a:p>
            <a:r>
              <a:rPr lang="it-IT" dirty="0"/>
              <a:t>Le operazioni SEA consistono nel pagare i motori di ricerca per mostrare una pagina del proprio sito all’interno dei risultati delle ricerche</a:t>
            </a:r>
          </a:p>
          <a:p>
            <a:r>
              <a:rPr lang="it-IT" dirty="0"/>
              <a:t>Il pagamento può essere per visualizzazione (Impression) o per click</a:t>
            </a:r>
          </a:p>
          <a:p>
            <a:r>
              <a:rPr lang="it-IT" dirty="0"/>
              <a:t>Il costo dell’inserzione è variabile e basato su un meccanismo di asta: più la keyword è richiesta più alto sarà il costo per mostrare un’inserzione</a:t>
            </a:r>
          </a:p>
          <a:p>
            <a:r>
              <a:rPr lang="it-IT" dirty="0"/>
              <a:t>L’attuazione di campagne SEA migliora anche le performance SEO</a:t>
            </a:r>
          </a:p>
        </p:txBody>
      </p:sp>
      <p:sp>
        <p:nvSpPr>
          <p:cNvPr id="4" name="Segnaposto piè di pagina 3">
            <a:extLst>
              <a:ext uri="{FF2B5EF4-FFF2-40B4-BE49-F238E27FC236}">
                <a16:creationId xmlns:a16="http://schemas.microsoft.com/office/drawing/2014/main" id="{026C8E8E-F800-44DA-A635-3A4469F1F9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54176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46BA62-9081-482C-BF90-EEAE540F9764}"/>
              </a:ext>
            </a:extLst>
          </p:cNvPr>
          <p:cNvSpPr>
            <a:spLocks noGrp="1"/>
          </p:cNvSpPr>
          <p:nvPr>
            <p:ph type="title"/>
          </p:nvPr>
        </p:nvSpPr>
        <p:spPr/>
        <p:txBody>
          <a:bodyPr/>
          <a:lstStyle/>
          <a:p>
            <a:r>
              <a:rPr lang="it-IT" dirty="0"/>
              <a:t>DEM</a:t>
            </a:r>
          </a:p>
        </p:txBody>
      </p:sp>
      <p:sp>
        <p:nvSpPr>
          <p:cNvPr id="3" name="Segnaposto contenuto 2">
            <a:extLst>
              <a:ext uri="{FF2B5EF4-FFF2-40B4-BE49-F238E27FC236}">
                <a16:creationId xmlns:a16="http://schemas.microsoft.com/office/drawing/2014/main" id="{5E715F3C-FFE2-411F-8ACB-A21F83DC725E}"/>
              </a:ext>
            </a:extLst>
          </p:cNvPr>
          <p:cNvSpPr>
            <a:spLocks noGrp="1"/>
          </p:cNvSpPr>
          <p:nvPr>
            <p:ph idx="1"/>
          </p:nvPr>
        </p:nvSpPr>
        <p:spPr>
          <a:xfrm>
            <a:off x="1141412" y="2249487"/>
            <a:ext cx="9905999" cy="3541714"/>
          </a:xfrm>
        </p:spPr>
        <p:txBody>
          <a:bodyPr/>
          <a:lstStyle/>
          <a:p>
            <a:r>
              <a:rPr lang="it-IT" dirty="0"/>
              <a:t>Le attività DEM (Direct Email Marketing) consentono di mantenere un contatto con i clienti e di fidelizzarli</a:t>
            </a:r>
          </a:p>
          <a:p>
            <a:r>
              <a:rPr lang="it-IT" dirty="0"/>
              <a:t>È importante che le newsletter portino gli utenti che le ricevono a visitare una landing page all’interno del sito, in modo da concentrare l’attenzione sul sito</a:t>
            </a:r>
          </a:p>
          <a:p>
            <a:r>
              <a:rPr lang="it-IT" dirty="0"/>
              <a:t>È fondamentale fare attenzione ai permessi necessari per contattare le persone (privacy) e per tenere un archivio di </a:t>
            </a:r>
            <a:r>
              <a:rPr lang="it-IT"/>
              <a:t>indirizzi email (GDPR)</a:t>
            </a:r>
            <a:endParaRPr lang="it-IT" dirty="0"/>
          </a:p>
        </p:txBody>
      </p:sp>
      <p:sp>
        <p:nvSpPr>
          <p:cNvPr id="4" name="Segnaposto piè di pagina 3">
            <a:extLst>
              <a:ext uri="{FF2B5EF4-FFF2-40B4-BE49-F238E27FC236}">
                <a16:creationId xmlns:a16="http://schemas.microsoft.com/office/drawing/2014/main" id="{72AB50EE-C7FF-4BC2-8691-D598D49AE8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6402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E877C7-477D-4BC2-89AD-F0BC09CEFC14}"/>
              </a:ext>
            </a:extLst>
          </p:cNvPr>
          <p:cNvSpPr>
            <a:spLocks noGrp="1"/>
          </p:cNvSpPr>
          <p:nvPr>
            <p:ph type="title"/>
          </p:nvPr>
        </p:nvSpPr>
        <p:spPr/>
        <p:txBody>
          <a:bodyPr/>
          <a:lstStyle/>
          <a:p>
            <a:r>
              <a:rPr lang="it-IT" dirty="0"/>
              <a:t>Integrazione online-offline</a:t>
            </a:r>
          </a:p>
        </p:txBody>
      </p:sp>
      <p:sp>
        <p:nvSpPr>
          <p:cNvPr id="3" name="Segnaposto contenuto 2">
            <a:extLst>
              <a:ext uri="{FF2B5EF4-FFF2-40B4-BE49-F238E27FC236}">
                <a16:creationId xmlns:a16="http://schemas.microsoft.com/office/drawing/2014/main" id="{B0613D3A-8749-4AE4-8086-C397B2061736}"/>
              </a:ext>
            </a:extLst>
          </p:cNvPr>
          <p:cNvSpPr>
            <a:spLocks noGrp="1"/>
          </p:cNvSpPr>
          <p:nvPr>
            <p:ph idx="1"/>
          </p:nvPr>
        </p:nvSpPr>
        <p:spPr/>
        <p:txBody>
          <a:bodyPr/>
          <a:lstStyle/>
          <a:p>
            <a:r>
              <a:rPr lang="it-IT" dirty="0"/>
              <a:t>La promozione di un sito web deve coinvolgere anche la comunicazione non basata sul web (biglietti da visita, cataloghi, annunci radiofonici o televisivi, ecc.)</a:t>
            </a:r>
          </a:p>
          <a:p>
            <a:r>
              <a:rPr lang="it-IT" dirty="0"/>
              <a:t>È importante che il materiale offline rimandi al sito</a:t>
            </a:r>
          </a:p>
          <a:p>
            <a:r>
              <a:rPr lang="it-IT" dirty="0"/>
              <a:t>Il materiale cartaceo deve utilizzare gli UTM per consentire il controllo dell’effetto delle operazioni</a:t>
            </a:r>
          </a:p>
        </p:txBody>
      </p:sp>
      <p:sp>
        <p:nvSpPr>
          <p:cNvPr id="4" name="Segnaposto piè di pagina 3">
            <a:extLst>
              <a:ext uri="{FF2B5EF4-FFF2-40B4-BE49-F238E27FC236}">
                <a16:creationId xmlns:a16="http://schemas.microsoft.com/office/drawing/2014/main" id="{780CD823-DE55-4FCB-A94C-6044FF5526A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956843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73AF53-9961-4B22-B812-DE955B6F3CF0}"/>
              </a:ext>
            </a:extLst>
          </p:cNvPr>
          <p:cNvSpPr>
            <a:spLocks noGrp="1"/>
          </p:cNvSpPr>
          <p:nvPr>
            <p:ph type="title"/>
          </p:nvPr>
        </p:nvSpPr>
        <p:spPr/>
        <p:txBody>
          <a:bodyPr/>
          <a:lstStyle/>
          <a:p>
            <a:r>
              <a:rPr lang="it-IT" dirty="0"/>
              <a:t>UTM</a:t>
            </a:r>
          </a:p>
        </p:txBody>
      </p:sp>
      <p:sp>
        <p:nvSpPr>
          <p:cNvPr id="3" name="Segnaposto contenuto 2">
            <a:extLst>
              <a:ext uri="{FF2B5EF4-FFF2-40B4-BE49-F238E27FC236}">
                <a16:creationId xmlns:a16="http://schemas.microsoft.com/office/drawing/2014/main" id="{001AD979-C344-46C1-BDC1-8AA737CFA485}"/>
              </a:ext>
            </a:extLst>
          </p:cNvPr>
          <p:cNvSpPr>
            <a:spLocks noGrp="1"/>
          </p:cNvSpPr>
          <p:nvPr>
            <p:ph idx="1"/>
          </p:nvPr>
        </p:nvSpPr>
        <p:spPr/>
        <p:txBody>
          <a:bodyPr/>
          <a:lstStyle/>
          <a:p>
            <a:r>
              <a:rPr lang="it-IT" dirty="0"/>
              <a:t>I codici UTM (</a:t>
            </a:r>
            <a:r>
              <a:rPr lang="it-IT" dirty="0" err="1"/>
              <a:t>Urchin</a:t>
            </a:r>
            <a:r>
              <a:rPr lang="it-IT" dirty="0"/>
              <a:t> Tracking Module) consentono di tracciare la provenienza del traffico del sito</a:t>
            </a:r>
          </a:p>
          <a:p>
            <a:r>
              <a:rPr lang="it-IT" dirty="0"/>
              <a:t>Per generare un codice UTM si utilizza uno strumento apposito (</a:t>
            </a:r>
            <a:r>
              <a:rPr lang="it-IT" dirty="0">
                <a:hlinkClick r:id="rId2"/>
              </a:rPr>
              <a:t>https://ga-dev-tools.appspot.com/</a:t>
            </a:r>
            <a:r>
              <a:rPr lang="it-IT" dirty="0" err="1">
                <a:hlinkClick r:id="rId2"/>
              </a:rPr>
              <a:t>campaign</a:t>
            </a:r>
            <a:r>
              <a:rPr lang="it-IT" dirty="0">
                <a:hlinkClick r:id="rId2"/>
              </a:rPr>
              <a:t>-</a:t>
            </a:r>
            <a:r>
              <a:rPr lang="it-IT" dirty="0" err="1">
                <a:hlinkClick r:id="rId2"/>
              </a:rPr>
              <a:t>url</a:t>
            </a:r>
            <a:r>
              <a:rPr lang="it-IT" dirty="0">
                <a:hlinkClick r:id="rId2"/>
              </a:rPr>
              <a:t>-builder</a:t>
            </a:r>
            <a:r>
              <a:rPr lang="it-IT" dirty="0"/>
              <a:t>)</a:t>
            </a:r>
          </a:p>
          <a:p>
            <a:r>
              <a:rPr lang="it-IT" dirty="0"/>
              <a:t>I codici UTM possono essere utilizzati sia su internet che su comunicazioni cartacee, in particolare utilizzando i QR Code</a:t>
            </a:r>
          </a:p>
        </p:txBody>
      </p:sp>
      <p:sp>
        <p:nvSpPr>
          <p:cNvPr id="4" name="Segnaposto piè di pagina 3">
            <a:extLst>
              <a:ext uri="{FF2B5EF4-FFF2-40B4-BE49-F238E27FC236}">
                <a16:creationId xmlns:a16="http://schemas.microsoft.com/office/drawing/2014/main" id="{09B8DBB6-58C9-44EC-A391-E035A927354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061588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6C0B9-A38F-4E94-9DFE-E605BA153153}"/>
              </a:ext>
            </a:extLst>
          </p:cNvPr>
          <p:cNvSpPr>
            <a:spLocks noGrp="1"/>
          </p:cNvSpPr>
          <p:nvPr>
            <p:ph type="title"/>
          </p:nvPr>
        </p:nvSpPr>
        <p:spPr>
          <a:xfrm>
            <a:off x="1141413" y="618518"/>
            <a:ext cx="9905998" cy="1478570"/>
          </a:xfrm>
        </p:spPr>
        <p:txBody>
          <a:bodyPr/>
          <a:lstStyle/>
          <a:p>
            <a:r>
              <a:rPr lang="it-IT"/>
              <a:t>QR Code	</a:t>
            </a:r>
            <a:endParaRPr lang="it-IT" dirty="0"/>
          </a:p>
        </p:txBody>
      </p:sp>
      <p:sp>
        <p:nvSpPr>
          <p:cNvPr id="3" name="Segnaposto contenuto 2">
            <a:extLst>
              <a:ext uri="{FF2B5EF4-FFF2-40B4-BE49-F238E27FC236}">
                <a16:creationId xmlns:a16="http://schemas.microsoft.com/office/drawing/2014/main" id="{D6AC20F8-8512-4DC9-8F3F-F5E17811C9E0}"/>
              </a:ext>
            </a:extLst>
          </p:cNvPr>
          <p:cNvSpPr>
            <a:spLocks noGrp="1"/>
          </p:cNvSpPr>
          <p:nvPr>
            <p:ph idx="1"/>
          </p:nvPr>
        </p:nvSpPr>
        <p:spPr>
          <a:xfrm>
            <a:off x="1141412" y="2249487"/>
            <a:ext cx="9905999" cy="3541714"/>
          </a:xfrm>
        </p:spPr>
        <p:txBody>
          <a:bodyPr/>
          <a:lstStyle/>
          <a:p>
            <a:r>
              <a:rPr lang="it-IT" dirty="0"/>
              <a:t>I QR code consentono di trasformare un URL in un’immagine leggibile tramite smartphone o computer</a:t>
            </a:r>
          </a:p>
          <a:p>
            <a:r>
              <a:rPr lang="it-IT" dirty="0"/>
              <a:t>Inserendo un QR code in una comunicazione cartacea è possibile rimandare le persone direttamente alla pagina desiderata del sito Web aziendale</a:t>
            </a:r>
          </a:p>
          <a:p>
            <a:r>
              <a:rPr lang="it-IT" dirty="0"/>
              <a:t>Questo codice rimanda all’indirizzo del sito</a:t>
            </a:r>
            <a:br>
              <a:rPr lang="it-IT" dirty="0"/>
            </a:br>
            <a:r>
              <a:rPr lang="it-IT" dirty="0"/>
              <a:t>https://www.palestrawebmarketing.it/</a:t>
            </a:r>
            <a:br>
              <a:rPr lang="it-IT" dirty="0"/>
            </a:br>
            <a:r>
              <a:rPr lang="it-IT" dirty="0"/>
              <a:t>its-marketing-4-0-turismo-e-territorio/</a:t>
            </a:r>
          </a:p>
          <a:p>
            <a:endParaRPr lang="it-IT" dirty="0"/>
          </a:p>
        </p:txBody>
      </p:sp>
      <p:sp>
        <p:nvSpPr>
          <p:cNvPr id="4" name="Segnaposto piè di pagina 3">
            <a:extLst>
              <a:ext uri="{FF2B5EF4-FFF2-40B4-BE49-F238E27FC236}">
                <a16:creationId xmlns:a16="http://schemas.microsoft.com/office/drawing/2014/main" id="{1F38E790-302C-411C-89E0-1ACE03291532}"/>
              </a:ext>
            </a:extLst>
          </p:cNvPr>
          <p:cNvSpPr>
            <a:spLocks noGrp="1"/>
          </p:cNvSpPr>
          <p:nvPr>
            <p:ph type="ftr" sz="quarter" idx="11"/>
          </p:nvPr>
        </p:nvSpPr>
        <p:spPr>
          <a:xfrm>
            <a:off x="1141411" y="5883275"/>
            <a:ext cx="6239309" cy="365125"/>
          </a:xfrm>
        </p:spPr>
        <p:txBody>
          <a:bodyPr/>
          <a:lstStyle/>
          <a:p>
            <a:r>
              <a:rPr lang="it-IT"/>
              <a:t>prof. Claudio Rossi</a:t>
            </a:r>
            <a:endParaRPr lang="it-IT" dirty="0"/>
          </a:p>
        </p:txBody>
      </p:sp>
      <p:pic>
        <p:nvPicPr>
          <p:cNvPr id="7" name="Immagine 6" descr="Immagine che contiene testo, cruciverba&#10;&#10;Descrizione generata automaticamente">
            <a:extLst>
              <a:ext uri="{FF2B5EF4-FFF2-40B4-BE49-F238E27FC236}">
                <a16:creationId xmlns:a16="http://schemas.microsoft.com/office/drawing/2014/main" id="{040E77A0-8FE5-4ECE-9182-31E842266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3491" y="4283496"/>
            <a:ext cx="1964904" cy="1964904"/>
          </a:xfrm>
          <a:prstGeom prst="rect">
            <a:avLst/>
          </a:prstGeom>
        </p:spPr>
      </p:pic>
    </p:spTree>
    <p:extLst>
      <p:ext uri="{BB962C8B-B14F-4D97-AF65-F5344CB8AC3E}">
        <p14:creationId xmlns:p14="http://schemas.microsoft.com/office/powerpoint/2010/main" val="419919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BFD55-E928-4CD4-A850-6E7C9B88FC98}"/>
              </a:ext>
            </a:extLst>
          </p:cNvPr>
          <p:cNvSpPr>
            <a:spLocks noGrp="1"/>
          </p:cNvSpPr>
          <p:nvPr>
            <p:ph type="title"/>
          </p:nvPr>
        </p:nvSpPr>
        <p:spPr/>
        <p:txBody>
          <a:bodyPr/>
          <a:lstStyle/>
          <a:p>
            <a:r>
              <a:rPr lang="it-IT" dirty="0"/>
              <a:t>Vantaggi del Digital Marketing</a:t>
            </a:r>
          </a:p>
        </p:txBody>
      </p:sp>
      <p:sp>
        <p:nvSpPr>
          <p:cNvPr id="3" name="Segnaposto contenuto 2">
            <a:extLst>
              <a:ext uri="{FF2B5EF4-FFF2-40B4-BE49-F238E27FC236}">
                <a16:creationId xmlns:a16="http://schemas.microsoft.com/office/drawing/2014/main" id="{B547C18E-DE5F-4E46-BDF5-40ED725B2273}"/>
              </a:ext>
            </a:extLst>
          </p:cNvPr>
          <p:cNvSpPr>
            <a:spLocks noGrp="1"/>
          </p:cNvSpPr>
          <p:nvPr>
            <p:ph idx="1"/>
          </p:nvPr>
        </p:nvSpPr>
        <p:spPr/>
        <p:txBody>
          <a:bodyPr>
            <a:normAutofit/>
          </a:bodyPr>
          <a:lstStyle/>
          <a:p>
            <a:r>
              <a:rPr lang="it-IT" dirty="0"/>
              <a:t>Efficienza: rispetto alle normali campagne di Mass Media Marketing il Digital Marketing può avere un costo più basso</a:t>
            </a:r>
          </a:p>
          <a:p>
            <a:r>
              <a:rPr lang="it-IT" dirty="0"/>
              <a:t>Interattività: l’utente può scegliere quando iniziare il contatto e quanto farlo durare</a:t>
            </a:r>
          </a:p>
          <a:p>
            <a:r>
              <a:rPr lang="it-IT" dirty="0"/>
              <a:t>Pubblico illimitato: è possibile raggiungere tutti gli utenti connessi al mondo, così come è possibile fare azioni mirate ad un piccolo territorio</a:t>
            </a:r>
          </a:p>
          <a:p>
            <a:r>
              <a:rPr lang="it-IT" dirty="0"/>
              <a:t>Durata: alcune azioni possono durare molti anni </a:t>
            </a:r>
          </a:p>
        </p:txBody>
      </p:sp>
      <p:sp>
        <p:nvSpPr>
          <p:cNvPr id="4" name="Segnaposto piè di pagina 3">
            <a:extLst>
              <a:ext uri="{FF2B5EF4-FFF2-40B4-BE49-F238E27FC236}">
                <a16:creationId xmlns:a16="http://schemas.microsoft.com/office/drawing/2014/main" id="{41D7F317-714B-428F-B29F-F5D69768F7E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90361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724DB-8255-408A-96D2-D8A41D106AA6}"/>
              </a:ext>
            </a:extLst>
          </p:cNvPr>
          <p:cNvSpPr>
            <a:spLocks noGrp="1"/>
          </p:cNvSpPr>
          <p:nvPr>
            <p:ph type="title"/>
          </p:nvPr>
        </p:nvSpPr>
        <p:spPr/>
        <p:txBody>
          <a:bodyPr/>
          <a:lstStyle/>
          <a:p>
            <a:r>
              <a:rPr lang="it-IT" dirty="0"/>
              <a:t>QR code</a:t>
            </a:r>
          </a:p>
        </p:txBody>
      </p:sp>
      <p:sp>
        <p:nvSpPr>
          <p:cNvPr id="3" name="Segnaposto contenuto 2">
            <a:extLst>
              <a:ext uri="{FF2B5EF4-FFF2-40B4-BE49-F238E27FC236}">
                <a16:creationId xmlns:a16="http://schemas.microsoft.com/office/drawing/2014/main" id="{4AE3CE09-243D-4AE2-8B97-6BADFF399496}"/>
              </a:ext>
            </a:extLst>
          </p:cNvPr>
          <p:cNvSpPr>
            <a:spLocks noGrp="1"/>
          </p:cNvSpPr>
          <p:nvPr>
            <p:ph idx="1"/>
          </p:nvPr>
        </p:nvSpPr>
        <p:spPr/>
        <p:txBody>
          <a:bodyPr/>
          <a:lstStyle/>
          <a:p>
            <a:r>
              <a:rPr lang="it-IT" dirty="0"/>
              <a:t>Quando si utilizzano i QR code per integrare la comunicazione online-offline è importante utilizzare i codici UTM</a:t>
            </a:r>
          </a:p>
          <a:p>
            <a:r>
              <a:rPr lang="it-IT" dirty="0"/>
              <a:t>Questo QR code rimanda all’indirizzo</a:t>
            </a:r>
            <a:br>
              <a:rPr lang="it-IT" dirty="0"/>
            </a:br>
            <a:r>
              <a:rPr lang="it-IT" dirty="0"/>
              <a:t>https://eurosoftlab.com/firenze integrando il codice UTM</a:t>
            </a:r>
          </a:p>
          <a:p>
            <a:r>
              <a:rPr lang="it-IT" dirty="0"/>
              <a:t>Un QR code può essere personalizzato per rispettare le</a:t>
            </a:r>
            <a:br>
              <a:rPr lang="it-IT" dirty="0"/>
            </a:br>
            <a:r>
              <a:rPr lang="it-IT" dirty="0"/>
              <a:t>logiche comunicative aziendali</a:t>
            </a:r>
          </a:p>
        </p:txBody>
      </p:sp>
      <p:sp>
        <p:nvSpPr>
          <p:cNvPr id="4" name="Segnaposto piè di pagina 3">
            <a:extLst>
              <a:ext uri="{FF2B5EF4-FFF2-40B4-BE49-F238E27FC236}">
                <a16:creationId xmlns:a16="http://schemas.microsoft.com/office/drawing/2014/main" id="{21CE34C7-4CC4-4EF7-8A63-79477454989E}"/>
              </a:ext>
            </a:extLst>
          </p:cNvPr>
          <p:cNvSpPr>
            <a:spLocks noGrp="1"/>
          </p:cNvSpPr>
          <p:nvPr>
            <p:ph type="ftr" sz="quarter" idx="11"/>
          </p:nvPr>
        </p:nvSpPr>
        <p:spPr/>
        <p:txBody>
          <a:bodyPr/>
          <a:lstStyle/>
          <a:p>
            <a:r>
              <a:rPr lang="it-IT"/>
              <a:t>prof. Claudio Rossi</a:t>
            </a:r>
          </a:p>
        </p:txBody>
      </p:sp>
      <p:pic>
        <p:nvPicPr>
          <p:cNvPr id="7" name="Immagine 6" descr="Immagine che contiene interni&#10;&#10;Descrizione generata automaticamente">
            <a:extLst>
              <a:ext uri="{FF2B5EF4-FFF2-40B4-BE49-F238E27FC236}">
                <a16:creationId xmlns:a16="http://schemas.microsoft.com/office/drawing/2014/main" id="{CC3F0A49-1851-4C6D-B1D1-8FEFC33DF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7011" y="2777054"/>
            <a:ext cx="1303892" cy="1303892"/>
          </a:xfrm>
          <a:prstGeom prst="rect">
            <a:avLst/>
          </a:prstGeom>
        </p:spPr>
      </p:pic>
      <p:pic>
        <p:nvPicPr>
          <p:cNvPr id="11" name="Immagine 10">
            <a:extLst>
              <a:ext uri="{FF2B5EF4-FFF2-40B4-BE49-F238E27FC236}">
                <a16:creationId xmlns:a16="http://schemas.microsoft.com/office/drawing/2014/main" id="{256008C2-6BC7-4AA8-98AA-6D8A308561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7011" y="4487309"/>
            <a:ext cx="1303892" cy="1303892"/>
          </a:xfrm>
          <a:prstGeom prst="rect">
            <a:avLst/>
          </a:prstGeom>
        </p:spPr>
      </p:pic>
    </p:spTree>
    <p:extLst>
      <p:ext uri="{BB962C8B-B14F-4D97-AF65-F5344CB8AC3E}">
        <p14:creationId xmlns:p14="http://schemas.microsoft.com/office/powerpoint/2010/main" val="1497510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B9B7E8-C86E-49D5-8A57-3EE7944D9E08}"/>
              </a:ext>
            </a:extLst>
          </p:cNvPr>
          <p:cNvSpPr>
            <a:spLocks noGrp="1"/>
          </p:cNvSpPr>
          <p:nvPr>
            <p:ph type="title"/>
          </p:nvPr>
        </p:nvSpPr>
        <p:spPr/>
        <p:txBody>
          <a:bodyPr/>
          <a:lstStyle/>
          <a:p>
            <a:r>
              <a:rPr lang="it-IT" dirty="0"/>
              <a:t>Integrazione online-online</a:t>
            </a:r>
          </a:p>
        </p:txBody>
      </p:sp>
      <p:sp>
        <p:nvSpPr>
          <p:cNvPr id="3" name="Segnaposto contenuto 2">
            <a:extLst>
              <a:ext uri="{FF2B5EF4-FFF2-40B4-BE49-F238E27FC236}">
                <a16:creationId xmlns:a16="http://schemas.microsoft.com/office/drawing/2014/main" id="{4629B2BC-4E7E-4104-9110-5437A84F9D47}"/>
              </a:ext>
            </a:extLst>
          </p:cNvPr>
          <p:cNvSpPr>
            <a:spLocks noGrp="1"/>
          </p:cNvSpPr>
          <p:nvPr>
            <p:ph idx="1"/>
          </p:nvPr>
        </p:nvSpPr>
        <p:spPr/>
        <p:txBody>
          <a:bodyPr/>
          <a:lstStyle/>
          <a:p>
            <a:r>
              <a:rPr lang="it-IT" dirty="0"/>
              <a:t>Quando si promuove un sito è fondamentale creare una rete di link che provengono da altri siti (link building)</a:t>
            </a:r>
          </a:p>
          <a:p>
            <a:r>
              <a:rPr lang="it-IT" dirty="0"/>
              <a:t>Per analizzare al meglio l’effetto dei link in ingresso si possono utilizzare gli UTM</a:t>
            </a:r>
          </a:p>
          <a:p>
            <a:r>
              <a:rPr lang="it-IT" dirty="0"/>
              <a:t>I link in ingresso generano traffico direttamente (gli utenti li cliccano e raggiungono il sito) e indirettamente (i motori di ricerca migliorano il posizionamento del sito in base al numero di link in ingresso)</a:t>
            </a:r>
          </a:p>
        </p:txBody>
      </p:sp>
      <p:sp>
        <p:nvSpPr>
          <p:cNvPr id="4" name="Segnaposto piè di pagina 3">
            <a:extLst>
              <a:ext uri="{FF2B5EF4-FFF2-40B4-BE49-F238E27FC236}">
                <a16:creationId xmlns:a16="http://schemas.microsoft.com/office/drawing/2014/main" id="{BE52002C-D25E-4E78-B841-F1055A5080E6}"/>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638385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D171A-CE66-4901-A95C-AE31D130628F}"/>
              </a:ext>
            </a:extLst>
          </p:cNvPr>
          <p:cNvSpPr>
            <a:spLocks noGrp="1"/>
          </p:cNvSpPr>
          <p:nvPr>
            <p:ph type="title"/>
          </p:nvPr>
        </p:nvSpPr>
        <p:spPr/>
        <p:txBody>
          <a:bodyPr/>
          <a:lstStyle/>
          <a:p>
            <a:r>
              <a:rPr lang="it-IT" dirty="0"/>
              <a:t>Analisi dati</a:t>
            </a:r>
          </a:p>
        </p:txBody>
      </p:sp>
      <p:sp>
        <p:nvSpPr>
          <p:cNvPr id="3" name="Segnaposto contenuto 2">
            <a:extLst>
              <a:ext uri="{FF2B5EF4-FFF2-40B4-BE49-F238E27FC236}">
                <a16:creationId xmlns:a16="http://schemas.microsoft.com/office/drawing/2014/main" id="{89BA215D-AD08-4D36-A86D-12F79D561526}"/>
              </a:ext>
            </a:extLst>
          </p:cNvPr>
          <p:cNvSpPr>
            <a:spLocks noGrp="1"/>
          </p:cNvSpPr>
          <p:nvPr>
            <p:ph idx="1"/>
          </p:nvPr>
        </p:nvSpPr>
        <p:spPr/>
        <p:txBody>
          <a:bodyPr>
            <a:normAutofit/>
          </a:bodyPr>
          <a:lstStyle/>
          <a:p>
            <a:r>
              <a:rPr lang="it-IT" dirty="0"/>
              <a:t>Per ottimizzare le attività di marketing è necessario conoscere il comportamento dei propri clienti e la loro provenienza</a:t>
            </a:r>
          </a:p>
          <a:p>
            <a:r>
              <a:rPr lang="it-IT" dirty="0"/>
              <a:t>Esistono numerosi strumenti di analisi, i principali sono:</a:t>
            </a:r>
          </a:p>
          <a:p>
            <a:pPr lvl="1">
              <a:buFont typeface="Courier New" panose="02070309020205020404" pitchFamily="49" charset="0"/>
              <a:buChar char="o"/>
            </a:pPr>
            <a:r>
              <a:rPr lang="it-IT" dirty="0"/>
              <a:t>Google Analytics (</a:t>
            </a:r>
            <a:r>
              <a:rPr lang="it-IT" dirty="0">
                <a:hlinkClick r:id="rId2"/>
              </a:rPr>
              <a:t>https://analytics.google.com</a:t>
            </a:r>
            <a:r>
              <a:rPr lang="it-IT" dirty="0"/>
              <a:t>)</a:t>
            </a:r>
          </a:p>
          <a:p>
            <a:pPr lvl="1">
              <a:buFont typeface="Courier New" panose="02070309020205020404" pitchFamily="49" charset="0"/>
              <a:buChar char="o"/>
            </a:pPr>
            <a:r>
              <a:rPr lang="it-IT" dirty="0"/>
              <a:t>Google Search Console (</a:t>
            </a:r>
            <a:r>
              <a:rPr lang="it-IT" dirty="0">
                <a:hlinkClick r:id="rId3"/>
              </a:rPr>
              <a:t>https://www.google.com/webmasters</a:t>
            </a:r>
            <a:r>
              <a:rPr lang="it-IT" dirty="0"/>
              <a:t>)</a:t>
            </a:r>
          </a:p>
          <a:p>
            <a:pPr lvl="1">
              <a:buFont typeface="Courier New" panose="02070309020205020404" pitchFamily="49" charset="0"/>
              <a:buChar char="o"/>
            </a:pPr>
            <a:r>
              <a:rPr lang="it-IT" dirty="0"/>
              <a:t>Bing Webmaster Tools (</a:t>
            </a:r>
            <a:r>
              <a:rPr lang="it-IT" dirty="0">
                <a:hlinkClick r:id="rId4"/>
              </a:rPr>
              <a:t>https://www.bing.com/toolbox/webmaster</a:t>
            </a:r>
            <a:r>
              <a:rPr lang="it-IT" dirty="0"/>
              <a:t>)</a:t>
            </a:r>
          </a:p>
        </p:txBody>
      </p:sp>
      <p:sp>
        <p:nvSpPr>
          <p:cNvPr id="4" name="Segnaposto piè di pagina 3">
            <a:extLst>
              <a:ext uri="{FF2B5EF4-FFF2-40B4-BE49-F238E27FC236}">
                <a16:creationId xmlns:a16="http://schemas.microsoft.com/office/drawing/2014/main" id="{AFB6B062-6C2D-448A-AC37-48BF4B6B4D7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91214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11BC8-E63C-469B-9FED-4AF8F193B444}"/>
              </a:ext>
            </a:extLst>
          </p:cNvPr>
          <p:cNvSpPr>
            <a:spLocks noGrp="1"/>
          </p:cNvSpPr>
          <p:nvPr>
            <p:ph type="title"/>
          </p:nvPr>
        </p:nvSpPr>
        <p:spPr/>
        <p:txBody>
          <a:bodyPr/>
          <a:lstStyle/>
          <a:p>
            <a:r>
              <a:rPr lang="it-IT" dirty="0"/>
              <a:t>Google Analytics</a:t>
            </a:r>
          </a:p>
        </p:txBody>
      </p:sp>
      <p:sp>
        <p:nvSpPr>
          <p:cNvPr id="3" name="Segnaposto contenuto 2">
            <a:extLst>
              <a:ext uri="{FF2B5EF4-FFF2-40B4-BE49-F238E27FC236}">
                <a16:creationId xmlns:a16="http://schemas.microsoft.com/office/drawing/2014/main" id="{9E5EDF56-1FF1-4529-AD20-D20E323411B6}"/>
              </a:ext>
            </a:extLst>
          </p:cNvPr>
          <p:cNvSpPr>
            <a:spLocks noGrp="1"/>
          </p:cNvSpPr>
          <p:nvPr>
            <p:ph idx="1"/>
          </p:nvPr>
        </p:nvSpPr>
        <p:spPr/>
        <p:txBody>
          <a:bodyPr/>
          <a:lstStyle/>
          <a:p>
            <a:r>
              <a:rPr lang="it-IT" dirty="0"/>
              <a:t>Google Analytics consente di studiare la provenienza dei visitatori del sito e di studiarne i comportamenti</a:t>
            </a:r>
          </a:p>
          <a:p>
            <a:r>
              <a:rPr lang="it-IT" dirty="0"/>
              <a:t>È possibile attivare codici di monitoraggio più invasivi della privacy che forniscono informazioni sulla profilazione dei visitatori</a:t>
            </a:r>
          </a:p>
        </p:txBody>
      </p:sp>
      <p:sp>
        <p:nvSpPr>
          <p:cNvPr id="4" name="Segnaposto piè di pagina 3">
            <a:extLst>
              <a:ext uri="{FF2B5EF4-FFF2-40B4-BE49-F238E27FC236}">
                <a16:creationId xmlns:a16="http://schemas.microsoft.com/office/drawing/2014/main" id="{2C08639E-3296-4A74-99AF-C533E38E399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249222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4D797-E7EA-4D6D-911F-9F280B1EEA68}"/>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50427387-28A2-4FBD-BFC9-926210F7AAA5}"/>
              </a:ext>
            </a:extLst>
          </p:cNvPr>
          <p:cNvSpPr>
            <a:spLocks noGrp="1"/>
          </p:cNvSpPr>
          <p:nvPr>
            <p:ph idx="1"/>
          </p:nvPr>
        </p:nvSpPr>
        <p:spPr/>
        <p:txBody>
          <a:bodyPr/>
          <a:lstStyle/>
          <a:p>
            <a:r>
              <a:rPr lang="it-IT" dirty="0"/>
              <a:t>Google Search Console consente di studiare gli effetti delle attività SEO</a:t>
            </a:r>
          </a:p>
          <a:p>
            <a:r>
              <a:rPr lang="it-IT" dirty="0"/>
              <a:t>Fornisce dati sull’andamento nel tempo posizionamento organico delle varie keyword nelle SERP</a:t>
            </a:r>
          </a:p>
          <a:p>
            <a:r>
              <a:rPr lang="it-IT" dirty="0"/>
              <a:t>È importante tenere conto delle percentuali di CTR (</a:t>
            </a:r>
            <a:r>
              <a:rPr lang="en-US" dirty="0"/>
              <a:t>Click Through Rate</a:t>
            </a:r>
            <a:r>
              <a:rPr lang="it-IT" dirty="0"/>
              <a:t>)</a:t>
            </a:r>
          </a:p>
        </p:txBody>
      </p:sp>
      <p:sp>
        <p:nvSpPr>
          <p:cNvPr id="4" name="Segnaposto piè di pagina 3">
            <a:extLst>
              <a:ext uri="{FF2B5EF4-FFF2-40B4-BE49-F238E27FC236}">
                <a16:creationId xmlns:a16="http://schemas.microsoft.com/office/drawing/2014/main" id="{5D5D2DBD-278F-4FF1-9A85-34177A784C5A}"/>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402906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AB49F1-4DA5-4959-A8D8-C9452AEEEACD}"/>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A37EE06D-411C-4BF1-8344-49C903CCBF36}"/>
              </a:ext>
            </a:extLst>
          </p:cNvPr>
          <p:cNvSpPr>
            <a:spLocks noGrp="1"/>
          </p:cNvSpPr>
          <p:nvPr>
            <p:ph idx="1"/>
          </p:nvPr>
        </p:nvSpPr>
        <p:spPr/>
        <p:txBody>
          <a:bodyPr/>
          <a:lstStyle/>
          <a:p>
            <a:r>
              <a:rPr lang="it-IT" dirty="0"/>
              <a:t>Per una migliore indicizzazione del sito è utile fornire una </a:t>
            </a:r>
            <a:r>
              <a:rPr lang="it-IT" dirty="0" err="1"/>
              <a:t>sitemap</a:t>
            </a:r>
            <a:r>
              <a:rPr lang="it-IT" dirty="0"/>
              <a:t> (un file che segnala al motore di ricerca tutti i contenuti del sito)</a:t>
            </a:r>
          </a:p>
          <a:p>
            <a:r>
              <a:rPr lang="it-IT" dirty="0"/>
              <a:t>È fondamentale verificare se ci sono problemi di visualizzazione su mobile (più della metà delle visite provengono da terminali mobili)</a:t>
            </a:r>
          </a:p>
          <a:p>
            <a:r>
              <a:rPr lang="it-IT" dirty="0"/>
              <a:t>È importante verificare i link in ingresso da siti esterni</a:t>
            </a:r>
          </a:p>
        </p:txBody>
      </p:sp>
      <p:sp>
        <p:nvSpPr>
          <p:cNvPr id="4" name="Segnaposto piè di pagina 3">
            <a:extLst>
              <a:ext uri="{FF2B5EF4-FFF2-40B4-BE49-F238E27FC236}">
                <a16:creationId xmlns:a16="http://schemas.microsoft.com/office/drawing/2014/main" id="{9A485BC5-F376-4673-B0DA-8EDD6C5BE94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081409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BB74EA-C89A-452A-BD95-A8F646423D57}"/>
              </a:ext>
            </a:extLst>
          </p:cNvPr>
          <p:cNvSpPr>
            <a:spLocks noGrp="1"/>
          </p:cNvSpPr>
          <p:nvPr>
            <p:ph type="title"/>
          </p:nvPr>
        </p:nvSpPr>
        <p:spPr/>
        <p:txBody>
          <a:bodyPr/>
          <a:lstStyle/>
          <a:p>
            <a:r>
              <a:rPr lang="it-IT" dirty="0"/>
              <a:t>Bing Webmaster Tools</a:t>
            </a:r>
          </a:p>
        </p:txBody>
      </p:sp>
      <p:sp>
        <p:nvSpPr>
          <p:cNvPr id="3" name="Segnaposto contenuto 2">
            <a:extLst>
              <a:ext uri="{FF2B5EF4-FFF2-40B4-BE49-F238E27FC236}">
                <a16:creationId xmlns:a16="http://schemas.microsoft.com/office/drawing/2014/main" id="{5FEDB219-3054-4B0A-A81E-1CE69A2E1AD4}"/>
              </a:ext>
            </a:extLst>
          </p:cNvPr>
          <p:cNvSpPr>
            <a:spLocks noGrp="1"/>
          </p:cNvSpPr>
          <p:nvPr>
            <p:ph idx="1"/>
          </p:nvPr>
        </p:nvSpPr>
        <p:spPr/>
        <p:txBody>
          <a:bodyPr/>
          <a:lstStyle/>
          <a:p>
            <a:r>
              <a:rPr lang="it-IT" dirty="0"/>
              <a:t>Bing Webmaster Tools fornisce informazioni sul posizionamento e sulle interazioni degli utenti</a:t>
            </a:r>
          </a:p>
          <a:p>
            <a:r>
              <a:rPr lang="it-IT" dirty="0"/>
              <a:t>Fornisce un report sugli interventi necessari per migliorare il SEO sia a livello di intero sito che a livello di singola pagina</a:t>
            </a:r>
          </a:p>
          <a:p>
            <a:r>
              <a:rPr lang="it-IT" dirty="0"/>
              <a:t>Consente di visualizzare l’indice del sito Web</a:t>
            </a:r>
          </a:p>
        </p:txBody>
      </p:sp>
      <p:sp>
        <p:nvSpPr>
          <p:cNvPr id="4" name="Segnaposto piè di pagina 3">
            <a:extLst>
              <a:ext uri="{FF2B5EF4-FFF2-40B4-BE49-F238E27FC236}">
                <a16:creationId xmlns:a16="http://schemas.microsoft.com/office/drawing/2014/main" id="{47F38C70-FE93-4B25-B37A-028682B49537}"/>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58329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A2FD8D-339E-4643-BA2B-BF753CF15267}"/>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1E7D2A5B-1B14-48A1-B562-06A659C3B994}"/>
              </a:ext>
            </a:extLst>
          </p:cNvPr>
          <p:cNvSpPr>
            <a:spLocks noGrp="1"/>
          </p:cNvSpPr>
          <p:nvPr>
            <p:ph idx="1"/>
          </p:nvPr>
        </p:nvSpPr>
        <p:spPr/>
        <p:txBody>
          <a:bodyPr/>
          <a:lstStyle/>
          <a:p>
            <a:r>
              <a:rPr lang="it-IT" dirty="0"/>
              <a:t>I social network sono un’ottima opportunità per promuovere un’attività</a:t>
            </a:r>
          </a:p>
          <a:p>
            <a:r>
              <a:rPr lang="it-IT" dirty="0"/>
              <a:t>Ogni social network ha un suo pubblico tipico e le sue tecniche di comunicazione: è fondamentale scegliere il social network adatto in base al profilo della propria clientela potenziale e comunicare nella maniera corretta</a:t>
            </a:r>
          </a:p>
        </p:txBody>
      </p:sp>
      <p:sp>
        <p:nvSpPr>
          <p:cNvPr id="4" name="Segnaposto piè di pagina 3">
            <a:extLst>
              <a:ext uri="{FF2B5EF4-FFF2-40B4-BE49-F238E27FC236}">
                <a16:creationId xmlns:a16="http://schemas.microsoft.com/office/drawing/2014/main" id="{189A4E55-C645-4696-86C5-B4BFED8A5C4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402757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34A29-B47A-45CA-85BB-3329D44B9760}"/>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F80DB016-8057-4DD1-857D-A4F35791C104}"/>
              </a:ext>
            </a:extLst>
          </p:cNvPr>
          <p:cNvSpPr>
            <a:spLocks noGrp="1"/>
          </p:cNvSpPr>
          <p:nvPr>
            <p:ph idx="1"/>
          </p:nvPr>
        </p:nvSpPr>
        <p:spPr/>
        <p:txBody>
          <a:bodyPr/>
          <a:lstStyle/>
          <a:p>
            <a:r>
              <a:rPr lang="it-IT" dirty="0"/>
              <a:t>I social network sono un potente mezzo di marketing ma vanno utilizzati in maniera consapevole</a:t>
            </a:r>
          </a:p>
          <a:p>
            <a:r>
              <a:rPr lang="it-IT"/>
              <a:t>Es: su </a:t>
            </a:r>
            <a:r>
              <a:rPr lang="it-IT" dirty="0"/>
              <a:t>Facebook è necessario utilizzare un linguaggio amicale e una comunicazione semplice e immediata, su Linkedin questo non funziona</a:t>
            </a:r>
          </a:p>
          <a:p>
            <a:r>
              <a:rPr lang="it-IT" dirty="0"/>
              <a:t>È importante tenere conto del giorno e dell’orario nel quale iniziare le azioni perché i post sui social network hanno una vita organica di pochi minuti</a:t>
            </a:r>
          </a:p>
        </p:txBody>
      </p:sp>
      <p:sp>
        <p:nvSpPr>
          <p:cNvPr id="4" name="Segnaposto piè di pagina 3">
            <a:extLst>
              <a:ext uri="{FF2B5EF4-FFF2-40B4-BE49-F238E27FC236}">
                <a16:creationId xmlns:a16="http://schemas.microsoft.com/office/drawing/2014/main" id="{BA1AD7F5-1144-415F-AC95-78E6E3C90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07821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CCEEA-0715-4869-B760-8018D2835B56}"/>
              </a:ext>
            </a:extLst>
          </p:cNvPr>
          <p:cNvSpPr>
            <a:spLocks noGrp="1"/>
          </p:cNvSpPr>
          <p:nvPr>
            <p:ph type="title"/>
          </p:nvPr>
        </p:nvSpPr>
        <p:spPr/>
        <p:txBody>
          <a:bodyPr/>
          <a:lstStyle/>
          <a:p>
            <a:r>
              <a:rPr lang="it-IT" dirty="0" err="1"/>
              <a:t>Viral</a:t>
            </a:r>
            <a:r>
              <a:rPr lang="it-IT" dirty="0"/>
              <a:t> Marketing</a:t>
            </a:r>
          </a:p>
        </p:txBody>
      </p:sp>
      <p:sp>
        <p:nvSpPr>
          <p:cNvPr id="3" name="Segnaposto contenuto 2">
            <a:extLst>
              <a:ext uri="{FF2B5EF4-FFF2-40B4-BE49-F238E27FC236}">
                <a16:creationId xmlns:a16="http://schemas.microsoft.com/office/drawing/2014/main" id="{6F2318A7-43F0-4085-8614-F4CB667DD8C0}"/>
              </a:ext>
            </a:extLst>
          </p:cNvPr>
          <p:cNvSpPr>
            <a:spLocks noGrp="1"/>
          </p:cNvSpPr>
          <p:nvPr>
            <p:ph idx="1"/>
          </p:nvPr>
        </p:nvSpPr>
        <p:spPr/>
        <p:txBody>
          <a:bodyPr/>
          <a:lstStyle/>
          <a:p>
            <a:r>
              <a:rPr lang="it-IT" dirty="0"/>
              <a:t>I social network sono lo strumento ideale per le campagne di </a:t>
            </a:r>
            <a:r>
              <a:rPr lang="it-IT" dirty="0" err="1"/>
              <a:t>Viral</a:t>
            </a:r>
            <a:r>
              <a:rPr lang="it-IT" dirty="0"/>
              <a:t> Marketing</a:t>
            </a:r>
          </a:p>
          <a:p>
            <a:r>
              <a:rPr lang="it-IT" dirty="0"/>
              <a:t>Per innescare la condivisione virale è indispensabile far leva sulle emozioni o sull’ingegneria sociale</a:t>
            </a:r>
          </a:p>
          <a:p>
            <a:r>
              <a:rPr lang="it-IT" dirty="0"/>
              <a:t>L’effetto virale si può applicare a qualsiasi settore (es: </a:t>
            </a:r>
            <a:r>
              <a:rPr lang="it-IT" dirty="0">
                <a:hlinkClick r:id="rId2"/>
              </a:rPr>
              <a:t>https://youtu.be/BvTkefJHfC0</a:t>
            </a:r>
            <a:r>
              <a:rPr lang="it-IT" dirty="0"/>
              <a:t>)</a:t>
            </a:r>
          </a:p>
          <a:p>
            <a:endParaRPr lang="it-IT" dirty="0"/>
          </a:p>
        </p:txBody>
      </p:sp>
      <p:sp>
        <p:nvSpPr>
          <p:cNvPr id="4" name="Segnaposto piè di pagina 3">
            <a:extLst>
              <a:ext uri="{FF2B5EF4-FFF2-40B4-BE49-F238E27FC236}">
                <a16:creationId xmlns:a16="http://schemas.microsoft.com/office/drawing/2014/main" id="{68536064-951C-4A5D-BCAC-F2F53F2F278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7118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D626B7-1E17-4A3F-BBB7-998CF477C914}"/>
              </a:ext>
            </a:extLst>
          </p:cNvPr>
          <p:cNvSpPr>
            <a:spLocks noGrp="1"/>
          </p:cNvSpPr>
          <p:nvPr>
            <p:ph type="title"/>
          </p:nvPr>
        </p:nvSpPr>
        <p:spPr/>
        <p:txBody>
          <a:bodyPr/>
          <a:lstStyle/>
          <a:p>
            <a:r>
              <a:rPr lang="it-IT" dirty="0"/>
              <a:t>Svantaggi</a:t>
            </a:r>
          </a:p>
        </p:txBody>
      </p:sp>
      <p:sp>
        <p:nvSpPr>
          <p:cNvPr id="3" name="Segnaposto contenuto 2">
            <a:extLst>
              <a:ext uri="{FF2B5EF4-FFF2-40B4-BE49-F238E27FC236}">
                <a16:creationId xmlns:a16="http://schemas.microsoft.com/office/drawing/2014/main" id="{696E500B-B5CA-4588-992E-A9BCB8209A8E}"/>
              </a:ext>
            </a:extLst>
          </p:cNvPr>
          <p:cNvSpPr>
            <a:spLocks noGrp="1"/>
          </p:cNvSpPr>
          <p:nvPr>
            <p:ph idx="1"/>
          </p:nvPr>
        </p:nvSpPr>
        <p:spPr/>
        <p:txBody>
          <a:bodyPr/>
          <a:lstStyle/>
          <a:p>
            <a:r>
              <a:rPr lang="it-IT" dirty="0"/>
              <a:t>Qualità delle connessioni: utenti con connessioni lente o instabili possono aver problemi ad accedere ai contenuti</a:t>
            </a:r>
          </a:p>
          <a:p>
            <a:r>
              <a:rPr lang="it-IT" dirty="0"/>
              <a:t>Fiducia: molti utenti non si fidano delle aziende </a:t>
            </a:r>
            <a:r>
              <a:rPr lang="it-IT"/>
              <a:t>trovate online</a:t>
            </a:r>
            <a:endParaRPr lang="it-IT" dirty="0"/>
          </a:p>
        </p:txBody>
      </p:sp>
      <p:sp>
        <p:nvSpPr>
          <p:cNvPr id="4" name="Segnaposto piè di pagina 3">
            <a:extLst>
              <a:ext uri="{FF2B5EF4-FFF2-40B4-BE49-F238E27FC236}">
                <a16:creationId xmlns:a16="http://schemas.microsoft.com/office/drawing/2014/main" id="{DD290A4D-CB86-4638-A905-F577965A7D3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417465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856D5-A8B2-4BA3-847C-0A6B23E35596}"/>
              </a:ext>
            </a:extLst>
          </p:cNvPr>
          <p:cNvSpPr>
            <a:spLocks noGrp="1"/>
          </p:cNvSpPr>
          <p:nvPr>
            <p:ph type="title"/>
          </p:nvPr>
        </p:nvSpPr>
        <p:spPr/>
        <p:txBody>
          <a:bodyPr/>
          <a:lstStyle/>
          <a:p>
            <a:pPr algn="ctr"/>
            <a:r>
              <a:rPr lang="it-IT" dirty="0"/>
              <a:t>Claudio Rossi</a:t>
            </a:r>
          </a:p>
        </p:txBody>
      </p:sp>
      <p:sp>
        <p:nvSpPr>
          <p:cNvPr id="3" name="Segnaposto contenuto 2">
            <a:extLst>
              <a:ext uri="{FF2B5EF4-FFF2-40B4-BE49-F238E27FC236}">
                <a16:creationId xmlns:a16="http://schemas.microsoft.com/office/drawing/2014/main" id="{79C84606-7B2C-4F23-9BD1-1519C664A104}"/>
              </a:ext>
            </a:extLst>
          </p:cNvPr>
          <p:cNvSpPr>
            <a:spLocks noGrp="1"/>
          </p:cNvSpPr>
          <p:nvPr>
            <p:ph idx="1"/>
          </p:nvPr>
        </p:nvSpPr>
        <p:spPr/>
        <p:txBody>
          <a:bodyPr/>
          <a:lstStyle/>
          <a:p>
            <a:pPr marL="3136900" indent="0">
              <a:spcAft>
                <a:spcPts val="1200"/>
              </a:spcAft>
              <a:buNone/>
            </a:pPr>
            <a:r>
              <a:rPr lang="it-IT" dirty="0">
                <a:hlinkClick r:id="rId2"/>
              </a:rPr>
              <a:t>claudio@eurosoftlab.com</a:t>
            </a:r>
            <a:endParaRPr lang="it-IT" dirty="0"/>
          </a:p>
          <a:p>
            <a:pPr marL="3136900" indent="0">
              <a:spcAft>
                <a:spcPts val="1200"/>
              </a:spcAft>
              <a:buNone/>
            </a:pPr>
            <a:r>
              <a:rPr lang="it-IT" dirty="0"/>
              <a:t>+39 3473900710</a:t>
            </a:r>
          </a:p>
          <a:p>
            <a:pPr marL="3136900" indent="0">
              <a:spcAft>
                <a:spcPts val="1200"/>
              </a:spcAft>
              <a:buNone/>
            </a:pPr>
            <a:r>
              <a:rPr lang="it-IT" dirty="0"/>
              <a:t>crossi72</a:t>
            </a:r>
          </a:p>
        </p:txBody>
      </p:sp>
      <p:sp>
        <p:nvSpPr>
          <p:cNvPr id="4" name="Segnaposto piè di pagina 3">
            <a:extLst>
              <a:ext uri="{FF2B5EF4-FFF2-40B4-BE49-F238E27FC236}">
                <a16:creationId xmlns:a16="http://schemas.microsoft.com/office/drawing/2014/main" id="{FE53CF0F-6565-4C16-BCB9-3E4C12FEC8AF}"/>
              </a:ext>
            </a:extLst>
          </p:cNvPr>
          <p:cNvSpPr>
            <a:spLocks noGrp="1"/>
          </p:cNvSpPr>
          <p:nvPr>
            <p:ph type="ftr" sz="quarter" idx="11"/>
          </p:nvPr>
        </p:nvSpPr>
        <p:spPr/>
        <p:txBody>
          <a:bodyPr/>
          <a:lstStyle/>
          <a:p>
            <a:r>
              <a:rPr lang="it-IT"/>
              <a:t>prof. Claudio Rossi</a:t>
            </a:r>
          </a:p>
        </p:txBody>
      </p:sp>
      <p:pic>
        <p:nvPicPr>
          <p:cNvPr id="5" name="Elemento grafico 4" descr="Ricevitore">
            <a:extLst>
              <a:ext uri="{FF2B5EF4-FFF2-40B4-BE49-F238E27FC236}">
                <a16:creationId xmlns:a16="http://schemas.microsoft.com/office/drawing/2014/main" id="{1C9632C1-FD8A-4BF4-BF01-650E9AFEBC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51554" y="2922192"/>
            <a:ext cx="554400" cy="554400"/>
          </a:xfrm>
          <a:prstGeom prst="rect">
            <a:avLst/>
          </a:prstGeom>
        </p:spPr>
      </p:pic>
      <p:pic>
        <p:nvPicPr>
          <p:cNvPr id="6" name="Elemento grafico 5" descr="Busta">
            <a:extLst>
              <a:ext uri="{FF2B5EF4-FFF2-40B4-BE49-F238E27FC236}">
                <a16:creationId xmlns:a16="http://schemas.microsoft.com/office/drawing/2014/main" id="{46C04B99-DCB7-4E84-A3C6-AD5E25035A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51554" y="2262604"/>
            <a:ext cx="555159" cy="555159"/>
          </a:xfrm>
          <a:prstGeom prst="rect">
            <a:avLst/>
          </a:prstGeom>
        </p:spPr>
      </p:pic>
      <p:pic>
        <p:nvPicPr>
          <p:cNvPr id="8" name="Immagine 7">
            <a:extLst>
              <a:ext uri="{FF2B5EF4-FFF2-40B4-BE49-F238E27FC236}">
                <a16:creationId xmlns:a16="http://schemas.microsoft.com/office/drawing/2014/main" id="{DC7AB292-92A3-4B55-AA39-DCD266A441D4}"/>
              </a:ext>
            </a:extLst>
          </p:cNvPr>
          <p:cNvPicPr>
            <a:picLocks noChangeAspect="1"/>
          </p:cNvPicPr>
          <p:nvPr/>
        </p:nvPicPr>
        <p:blipFill>
          <a:blip r:embed="rId7">
            <a:biLevel thresh="25000"/>
            <a:extLst>
              <a:ext uri="{28A0092B-C50C-407E-A947-70E740481C1C}">
                <a14:useLocalDpi xmlns:a14="http://schemas.microsoft.com/office/drawing/2010/main" val="0"/>
              </a:ext>
            </a:extLst>
          </a:blip>
          <a:stretch>
            <a:fillRect/>
          </a:stretch>
        </p:blipFill>
        <p:spPr>
          <a:xfrm>
            <a:off x="3651554" y="3712982"/>
            <a:ext cx="554400" cy="554400"/>
          </a:xfrm>
          <a:prstGeom prst="rect">
            <a:avLst/>
          </a:prstGeom>
        </p:spPr>
      </p:pic>
    </p:spTree>
    <p:extLst>
      <p:ext uri="{BB962C8B-B14F-4D97-AF65-F5344CB8AC3E}">
        <p14:creationId xmlns:p14="http://schemas.microsoft.com/office/powerpoint/2010/main" val="419411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9BE2C-B7E1-4B60-BB3C-A1D4F2A50A99}"/>
              </a:ext>
            </a:extLst>
          </p:cNvPr>
          <p:cNvSpPr>
            <a:spLocks noGrp="1"/>
          </p:cNvSpPr>
          <p:nvPr>
            <p:ph type="title"/>
          </p:nvPr>
        </p:nvSpPr>
        <p:spPr/>
        <p:txBody>
          <a:bodyPr/>
          <a:lstStyle/>
          <a:p>
            <a:r>
              <a:rPr lang="it-IT" dirty="0"/>
              <a:t>Gli elementi principali di una campagna di </a:t>
            </a:r>
            <a:r>
              <a:rPr lang="it-IT" dirty="0" err="1"/>
              <a:t>digital</a:t>
            </a:r>
            <a:r>
              <a:rPr lang="it-IT" dirty="0"/>
              <a:t> Marketing</a:t>
            </a:r>
          </a:p>
        </p:txBody>
      </p:sp>
      <p:graphicFrame>
        <p:nvGraphicFramePr>
          <p:cNvPr id="39" name="Diagramma 38">
            <a:extLst>
              <a:ext uri="{FF2B5EF4-FFF2-40B4-BE49-F238E27FC236}">
                <a16:creationId xmlns:a16="http://schemas.microsoft.com/office/drawing/2014/main" id="{05A022BC-7FE0-4342-B32A-F02066A3B89E}"/>
              </a:ext>
            </a:extLst>
          </p:cNvPr>
          <p:cNvGraphicFramePr/>
          <p:nvPr>
            <p:extLst>
              <p:ext uri="{D42A27DB-BD31-4B8C-83A1-F6EECF244321}">
                <p14:modId xmlns:p14="http://schemas.microsoft.com/office/powerpoint/2010/main" val="3889878290"/>
              </p:ext>
            </p:extLst>
          </p:nvPr>
        </p:nvGraphicFramePr>
        <p:xfrm>
          <a:off x="978568" y="1844842"/>
          <a:ext cx="10170695" cy="4203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 name="Segnaposto piè di pagina 40">
            <a:extLst>
              <a:ext uri="{FF2B5EF4-FFF2-40B4-BE49-F238E27FC236}">
                <a16:creationId xmlns:a16="http://schemas.microsoft.com/office/drawing/2014/main" id="{06B9A307-C490-4678-92C5-60A47F132B24}"/>
              </a:ext>
            </a:extLst>
          </p:cNvPr>
          <p:cNvSpPr>
            <a:spLocks noGrp="1"/>
          </p:cNvSpPr>
          <p:nvPr>
            <p:ph type="ftr" sz="quarter" idx="11"/>
          </p:nvPr>
        </p:nvSpPr>
        <p:spPr>
          <a:xfrm>
            <a:off x="1213600" y="6372560"/>
            <a:ext cx="6239309" cy="365125"/>
          </a:xfrm>
        </p:spPr>
        <p:txBody>
          <a:bodyPr/>
          <a:lstStyle/>
          <a:p>
            <a:r>
              <a:rPr lang="it-IT"/>
              <a:t>prof. Claudio Rossi</a:t>
            </a:r>
          </a:p>
        </p:txBody>
      </p:sp>
    </p:spTree>
    <p:extLst>
      <p:ext uri="{BB962C8B-B14F-4D97-AF65-F5344CB8AC3E}">
        <p14:creationId xmlns:p14="http://schemas.microsoft.com/office/powerpoint/2010/main" val="128849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04E8AB-6B96-4815-B1AD-FDE1045BB8CA}"/>
              </a:ext>
            </a:extLst>
          </p:cNvPr>
          <p:cNvSpPr>
            <a:spLocks noGrp="1"/>
          </p:cNvSpPr>
          <p:nvPr>
            <p:ph type="title"/>
          </p:nvPr>
        </p:nvSpPr>
        <p:spPr>
          <a:xfrm>
            <a:off x="1141413" y="618518"/>
            <a:ext cx="9905998" cy="850774"/>
          </a:xfrm>
        </p:spPr>
        <p:txBody>
          <a:bodyPr/>
          <a:lstStyle/>
          <a:p>
            <a:r>
              <a:rPr lang="it-IT" dirty="0"/>
              <a:t>Tipi di marketing basati su internet</a:t>
            </a:r>
          </a:p>
        </p:txBody>
      </p:sp>
      <p:graphicFrame>
        <p:nvGraphicFramePr>
          <p:cNvPr id="5" name="Segnaposto contenuto 4">
            <a:extLst>
              <a:ext uri="{FF2B5EF4-FFF2-40B4-BE49-F238E27FC236}">
                <a16:creationId xmlns:a16="http://schemas.microsoft.com/office/drawing/2014/main" id="{71D600BB-544C-449D-B177-1784E186B7DD}"/>
              </a:ext>
            </a:extLst>
          </p:cNvPr>
          <p:cNvGraphicFramePr>
            <a:graphicFrameLocks noGrp="1"/>
          </p:cNvGraphicFramePr>
          <p:nvPr>
            <p:ph idx="1"/>
            <p:extLst>
              <p:ext uri="{D42A27DB-BD31-4B8C-83A1-F6EECF244321}">
                <p14:modId xmlns:p14="http://schemas.microsoft.com/office/powerpoint/2010/main" val="507794696"/>
              </p:ext>
            </p:extLst>
          </p:nvPr>
        </p:nvGraphicFramePr>
        <p:xfrm>
          <a:off x="1141413" y="1469292"/>
          <a:ext cx="9906000" cy="4321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a:extLst>
              <a:ext uri="{FF2B5EF4-FFF2-40B4-BE49-F238E27FC236}">
                <a16:creationId xmlns:a16="http://schemas.microsoft.com/office/drawing/2014/main" id="{E5497F79-A8F0-43C5-B371-33EA3BF1EBD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75268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2909A6-28A9-47DF-B7E3-424B31691EA1}"/>
              </a:ext>
            </a:extLst>
          </p:cNvPr>
          <p:cNvSpPr>
            <a:spLocks noGrp="1"/>
          </p:cNvSpPr>
          <p:nvPr>
            <p:ph type="title"/>
          </p:nvPr>
        </p:nvSpPr>
        <p:spPr/>
        <p:txBody>
          <a:bodyPr/>
          <a:lstStyle/>
          <a:p>
            <a:r>
              <a:rPr lang="it-IT" dirty="0"/>
              <a:t>Funzionamento di un motore di ricerca</a:t>
            </a:r>
          </a:p>
        </p:txBody>
      </p:sp>
      <p:sp>
        <p:nvSpPr>
          <p:cNvPr id="3" name="Segnaposto contenuto 2">
            <a:extLst>
              <a:ext uri="{FF2B5EF4-FFF2-40B4-BE49-F238E27FC236}">
                <a16:creationId xmlns:a16="http://schemas.microsoft.com/office/drawing/2014/main" id="{DC21F936-A9E1-4A0C-A0F4-86549DD68471}"/>
              </a:ext>
            </a:extLst>
          </p:cNvPr>
          <p:cNvSpPr>
            <a:spLocks noGrp="1"/>
          </p:cNvSpPr>
          <p:nvPr>
            <p:ph idx="1"/>
          </p:nvPr>
        </p:nvSpPr>
        <p:spPr/>
        <p:txBody>
          <a:bodyPr>
            <a:normAutofit lnSpcReduction="10000"/>
          </a:bodyPr>
          <a:lstStyle/>
          <a:p>
            <a:r>
              <a:rPr lang="it-IT" dirty="0"/>
              <a:t>I motori di ricerca (Google, Bing, Baidu, …) sono costituiti da due elementi principali: il crawler e l’interfaccia per le ricerche</a:t>
            </a:r>
          </a:p>
          <a:p>
            <a:r>
              <a:rPr lang="it-IT" dirty="0"/>
              <a:t>Il crawler è un programma che scansiona la rete Internet alla ricerca di siti (segue i link presenti nelle pagine) legge il contenuto di ogni pagina che trova e ne estrae le keyword (le parole principali presenti nel testo della pagina, poi associa ad ogni pagina un peso, ossia un punteggio che definisce l’importanza di quella pagina rispetto alle altre che contengono le stesse keyword</a:t>
            </a:r>
          </a:p>
        </p:txBody>
      </p:sp>
      <p:sp>
        <p:nvSpPr>
          <p:cNvPr id="4" name="Segnaposto piè di pagina 3">
            <a:extLst>
              <a:ext uri="{FF2B5EF4-FFF2-40B4-BE49-F238E27FC236}">
                <a16:creationId xmlns:a16="http://schemas.microsoft.com/office/drawing/2014/main" id="{CA16E8FE-40F5-41AA-8545-9FA0857E21C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97772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D4125E-3769-4586-BBBE-2CA3DF691B6D}"/>
              </a:ext>
            </a:extLst>
          </p:cNvPr>
          <p:cNvSpPr>
            <a:spLocks noGrp="1"/>
          </p:cNvSpPr>
          <p:nvPr>
            <p:ph type="title"/>
          </p:nvPr>
        </p:nvSpPr>
        <p:spPr>
          <a:xfrm>
            <a:off x="1141413" y="618518"/>
            <a:ext cx="9905998" cy="1478570"/>
          </a:xfrm>
        </p:spPr>
        <p:txBody>
          <a:bodyPr>
            <a:normAutofit/>
          </a:bodyPr>
          <a:lstStyle/>
          <a:p>
            <a:pPr algn="ctr"/>
            <a:r>
              <a:rPr lang="it-IT"/>
              <a:t>Funzionamento di un motore di ricerca</a:t>
            </a:r>
          </a:p>
        </p:txBody>
      </p:sp>
      <p:sp>
        <p:nvSpPr>
          <p:cNvPr id="3" name="Segnaposto contenuto 2">
            <a:extLst>
              <a:ext uri="{FF2B5EF4-FFF2-40B4-BE49-F238E27FC236}">
                <a16:creationId xmlns:a16="http://schemas.microsoft.com/office/drawing/2014/main" id="{882DFB6A-84B8-4CBD-999B-0773068A5F99}"/>
              </a:ext>
            </a:extLst>
          </p:cNvPr>
          <p:cNvSpPr>
            <a:spLocks noGrp="1"/>
          </p:cNvSpPr>
          <p:nvPr>
            <p:ph idx="1"/>
          </p:nvPr>
        </p:nvSpPr>
        <p:spPr>
          <a:xfrm>
            <a:off x="1141412" y="1912776"/>
            <a:ext cx="4844521" cy="3878425"/>
          </a:xfrm>
        </p:spPr>
        <p:txBody>
          <a:bodyPr anchor="ctr">
            <a:normAutofit/>
          </a:bodyPr>
          <a:lstStyle/>
          <a:p>
            <a:r>
              <a:rPr lang="it-IT" sz="2200" dirty="0"/>
              <a:t>L’interfaccia per le ricerche è il sito che viene utilizzato dai visitatori: consente di inserire una frase di ricerca e mostra come risultato un elenco di pagine di siti che contengono la frase cercata</a:t>
            </a:r>
          </a:p>
          <a:p>
            <a:r>
              <a:rPr lang="it-IT" sz="2200" dirty="0"/>
              <a:t>Le pagine dei risultati si chiamano SERP</a:t>
            </a:r>
          </a:p>
          <a:p>
            <a:r>
              <a:rPr lang="it-IT" sz="2200" dirty="0"/>
              <a:t>Gli elementi che costituiscono ogni pagina SERP si chiamano </a:t>
            </a:r>
            <a:r>
              <a:rPr lang="it-IT" sz="2200" dirty="0" err="1"/>
              <a:t>snippet</a:t>
            </a:r>
            <a:r>
              <a:rPr lang="it-IT" sz="2200" dirty="0"/>
              <a:t> </a:t>
            </a:r>
          </a:p>
        </p:txBody>
      </p:sp>
      <p:pic>
        <p:nvPicPr>
          <p:cNvPr id="5" name="Immagine 4">
            <a:extLst>
              <a:ext uri="{FF2B5EF4-FFF2-40B4-BE49-F238E27FC236}">
                <a16:creationId xmlns:a16="http://schemas.microsoft.com/office/drawing/2014/main" id="{A9F06363-17DF-4D6B-BC19-8BB3B4ECAB76}"/>
              </a:ext>
            </a:extLst>
          </p:cNvPr>
          <p:cNvPicPr>
            <a:picLocks noChangeAspect="1"/>
          </p:cNvPicPr>
          <p:nvPr/>
        </p:nvPicPr>
        <p:blipFill rotWithShape="1">
          <a:blip r:embed="rId3"/>
          <a:srcRect t="5659" r="3" b="19085"/>
          <a:stretch/>
        </p:blipFill>
        <p:spPr>
          <a:xfrm>
            <a:off x="6392335" y="2497720"/>
            <a:ext cx="4655075" cy="304789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4" name="Segnaposto piè di pagina 3">
            <a:extLst>
              <a:ext uri="{FF2B5EF4-FFF2-40B4-BE49-F238E27FC236}">
                <a16:creationId xmlns:a16="http://schemas.microsoft.com/office/drawing/2014/main" id="{9D3DA32E-7053-4FE9-A84B-0833D2B37A60}"/>
              </a:ext>
            </a:extLst>
          </p:cNvPr>
          <p:cNvSpPr>
            <a:spLocks noGrp="1"/>
          </p:cNvSpPr>
          <p:nvPr>
            <p:ph type="ftr" sz="quarter" idx="11"/>
          </p:nvPr>
        </p:nvSpPr>
        <p:spPr>
          <a:xfrm>
            <a:off x="1141411" y="5883275"/>
            <a:ext cx="6239309" cy="365125"/>
          </a:xfrm>
        </p:spPr>
        <p:txBody>
          <a:bodyPr>
            <a:normAutofit/>
          </a:bodyPr>
          <a:lstStyle/>
          <a:p>
            <a:pPr>
              <a:spcAft>
                <a:spcPts val="600"/>
              </a:spcAft>
            </a:pPr>
            <a:r>
              <a:rPr lang="it-IT"/>
              <a:t>prof. Claudio Rossi</a:t>
            </a:r>
          </a:p>
        </p:txBody>
      </p:sp>
    </p:spTree>
    <p:extLst>
      <p:ext uri="{BB962C8B-B14F-4D97-AF65-F5344CB8AC3E}">
        <p14:creationId xmlns:p14="http://schemas.microsoft.com/office/powerpoint/2010/main" val="37512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32CA5-A1D9-41AA-B87D-3175EFBCEB56}"/>
              </a:ext>
            </a:extLst>
          </p:cNvPr>
          <p:cNvSpPr>
            <a:spLocks noGrp="1"/>
          </p:cNvSpPr>
          <p:nvPr>
            <p:ph type="title"/>
          </p:nvPr>
        </p:nvSpPr>
        <p:spPr/>
        <p:txBody>
          <a:bodyPr/>
          <a:lstStyle/>
          <a:p>
            <a:r>
              <a:rPr lang="it-IT" dirty="0"/>
              <a:t>SERP</a:t>
            </a:r>
          </a:p>
        </p:txBody>
      </p:sp>
      <p:sp>
        <p:nvSpPr>
          <p:cNvPr id="3" name="Segnaposto contenuto 2">
            <a:extLst>
              <a:ext uri="{FF2B5EF4-FFF2-40B4-BE49-F238E27FC236}">
                <a16:creationId xmlns:a16="http://schemas.microsoft.com/office/drawing/2014/main" id="{F02BB2B5-1090-403C-B549-ACE3DCF74E0B}"/>
              </a:ext>
            </a:extLst>
          </p:cNvPr>
          <p:cNvSpPr>
            <a:spLocks noGrp="1"/>
          </p:cNvSpPr>
          <p:nvPr>
            <p:ph idx="1"/>
          </p:nvPr>
        </p:nvSpPr>
        <p:spPr>
          <a:xfrm>
            <a:off x="1141412" y="1950098"/>
            <a:ext cx="9905999" cy="3841103"/>
          </a:xfrm>
        </p:spPr>
        <p:txBody>
          <a:bodyPr>
            <a:normAutofit fontScale="92500"/>
          </a:bodyPr>
          <a:lstStyle/>
          <a:p>
            <a:r>
              <a:rPr lang="it-IT" dirty="0"/>
              <a:t>Il concetto di SEO è legato a quello di SERP</a:t>
            </a:r>
          </a:p>
          <a:p>
            <a:r>
              <a:rPr lang="it-IT" dirty="0"/>
              <a:t>Le SERP (Search Engine </a:t>
            </a:r>
            <a:r>
              <a:rPr lang="it-IT" dirty="0" err="1"/>
              <a:t>Result</a:t>
            </a:r>
            <a:r>
              <a:rPr lang="it-IT" dirty="0"/>
              <a:t> Page) sono le pagine generate dai motori di ricerca web quando un utente effettua una ricerca</a:t>
            </a:r>
          </a:p>
          <a:p>
            <a:r>
              <a:rPr lang="it-IT" dirty="0"/>
              <a:t>Il posizionamento dei risultati all’interno delle SERP dipende da molti fattori, la maggior parte di questi sono tenuti segreti</a:t>
            </a:r>
          </a:p>
          <a:p>
            <a:r>
              <a:rPr lang="it-IT" dirty="0"/>
              <a:t>Esistono valutazioni attendibili del peso delle singole componenti dell’attività SEO (es: </a:t>
            </a:r>
            <a:r>
              <a:rPr lang="it-IT" dirty="0">
                <a:hlinkClick r:id="rId2"/>
              </a:rPr>
              <a:t>https://moz.com/</a:t>
            </a:r>
            <a:r>
              <a:rPr lang="it-IT" dirty="0" err="1">
                <a:hlinkClick r:id="rId2"/>
              </a:rPr>
              <a:t>search</a:t>
            </a:r>
            <a:r>
              <a:rPr lang="it-IT" dirty="0">
                <a:hlinkClick r:id="rId2"/>
              </a:rPr>
              <a:t>-ranking-</a:t>
            </a:r>
            <a:r>
              <a:rPr lang="it-IT" dirty="0" err="1">
                <a:hlinkClick r:id="rId2"/>
              </a:rPr>
              <a:t>factors</a:t>
            </a:r>
            <a:r>
              <a:rPr lang="it-IT" dirty="0"/>
              <a:t>, </a:t>
            </a:r>
            <a:r>
              <a:rPr lang="it-IT" dirty="0">
                <a:hlinkClick r:id="rId3"/>
              </a:rPr>
              <a:t>https://searchengineland.com/now-updated-the-periodic-table-of-seo-success-factors-162513</a:t>
            </a:r>
            <a:r>
              <a:rPr lang="it-IT" dirty="0"/>
              <a:t>)</a:t>
            </a:r>
          </a:p>
          <a:p>
            <a:endParaRPr lang="it-IT" dirty="0"/>
          </a:p>
        </p:txBody>
      </p:sp>
      <p:sp>
        <p:nvSpPr>
          <p:cNvPr id="4" name="Segnaposto piè di pagina 3">
            <a:extLst>
              <a:ext uri="{FF2B5EF4-FFF2-40B4-BE49-F238E27FC236}">
                <a16:creationId xmlns:a16="http://schemas.microsoft.com/office/drawing/2014/main" id="{8CA8D35A-BD01-48DF-9099-0037B9DB045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24469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2.xml><?xml version="1.0" encoding="utf-8"?>
<Control xmlns="http://schemas.microsoft.com/VisualStudio/2011/storyboarding/control">
  <Id Name="600d61f4-2d09-42e6-a6db-83e260e051ae" RevisionId="3c9eb7e9-0ea7-4fb5-adc7-dcc81ff0fb36" Stencil="172d6d98-e5c9-42e9-a209-79f7a94bbd38" StencilRevisionId="00000000-0000-0000-0000-000000000000" StencilVersion="0.0"/>
</Control>
</file>

<file path=customXml/item3.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4.xml><?xml version="1.0" encoding="utf-8"?>
<Control xmlns="http://schemas.microsoft.com/VisualStudio/2011/storyboarding/control">
  <Id Name="System.Storyboarding.Backgrounds.BrowserWindows8" Revision="1" Stencil="System.Storyboarding.Backgrounds" StencilVersion="0.1"/>
</Control>
</file>

<file path=customXml/item5.xml><?xml version="1.0" encoding="utf-8"?>
<Control xmlns="http://schemas.microsoft.com/VisualStudio/2011/storyboarding/control">
  <Id Name="9d9c56e0-6ca3-4298-b757-9c73dab947ac" RevisionId="993ea365-49c2-46dc-bf14-e971e460de1e" Stencil="172d6d98-e5c9-42e9-a209-79f7a94bbd38" StencilRevisionId="00000000-0000-0000-0000-000000000000" StencilVersion="0.0"/>
</Control>
</file>

<file path=customXml/item6.xml><?xml version="1.0" encoding="utf-8"?>
<Control xmlns="http://schemas.microsoft.com/VisualStudio/2011/storyboarding/control">
  <Id Name="System.Storyboarding.Backgrounds.WindowsPhone" Revision="1" Stencil="System.Storyboarding.Backgrounds" StencilVersion="0.1"/>
</Control>
</file>

<file path=customXml/itemProps1.xml><?xml version="1.0" encoding="utf-8"?>
<ds:datastoreItem xmlns:ds="http://schemas.openxmlformats.org/officeDocument/2006/customXml" ds:itemID="{628EAB25-F23C-4A91-8FC2-DD3A0798056D}">
  <ds:schemaRefs>
    <ds:schemaRef ds:uri="http://schemas.microsoft.com/VisualStudio/2011/storyboarding/control"/>
  </ds:schemaRefs>
</ds:datastoreItem>
</file>

<file path=customXml/itemProps2.xml><?xml version="1.0" encoding="utf-8"?>
<ds:datastoreItem xmlns:ds="http://schemas.openxmlformats.org/officeDocument/2006/customXml" ds:itemID="{0D4DAEC8-7379-421E-B3E8-FF083F2516E4}">
  <ds:schemaRefs>
    <ds:schemaRef ds:uri="http://schemas.microsoft.com/VisualStudio/2011/storyboarding/control"/>
  </ds:schemaRefs>
</ds:datastoreItem>
</file>

<file path=customXml/itemProps3.xml><?xml version="1.0" encoding="utf-8"?>
<ds:datastoreItem xmlns:ds="http://schemas.openxmlformats.org/officeDocument/2006/customXml" ds:itemID="{D3032AE8-14A9-41E6-8BB9-4553C2FFF265}">
  <ds:schemaRefs>
    <ds:schemaRef ds:uri="http://schemas.microsoft.com/VisualStudio/2011/storyboarding/control"/>
  </ds:schemaRefs>
</ds:datastoreItem>
</file>

<file path=customXml/itemProps4.xml><?xml version="1.0" encoding="utf-8"?>
<ds:datastoreItem xmlns:ds="http://schemas.openxmlformats.org/officeDocument/2006/customXml" ds:itemID="{75B70853-3A99-410D-A348-FC1340E418CC}">
  <ds:schemaRefs>
    <ds:schemaRef ds:uri="http://schemas.microsoft.com/VisualStudio/2011/storyboarding/control"/>
  </ds:schemaRefs>
</ds:datastoreItem>
</file>

<file path=customXml/itemProps5.xml><?xml version="1.0" encoding="utf-8"?>
<ds:datastoreItem xmlns:ds="http://schemas.openxmlformats.org/officeDocument/2006/customXml" ds:itemID="{DE7BE20B-BA3B-4BBB-A0E8-B6D05392D5B9}">
  <ds:schemaRefs>
    <ds:schemaRef ds:uri="http://schemas.microsoft.com/VisualStudio/2011/storyboarding/control"/>
  </ds:schemaRefs>
</ds:datastoreItem>
</file>

<file path=customXml/itemProps6.xml><?xml version="1.0" encoding="utf-8"?>
<ds:datastoreItem xmlns:ds="http://schemas.openxmlformats.org/officeDocument/2006/customXml" ds:itemID="{141FCB72-440A-4F9A-9349-8B346D265DD9}">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otalTime>97</TotalTime>
  <Words>2583</Words>
  <Application>Microsoft Office PowerPoint</Application>
  <PresentationFormat>Widescreen</PresentationFormat>
  <Paragraphs>228</Paragraphs>
  <Slides>40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40</vt:i4>
      </vt:variant>
    </vt:vector>
  </HeadingPairs>
  <TitlesOfParts>
    <vt:vector size="45" baseType="lpstr">
      <vt:lpstr>Arial</vt:lpstr>
      <vt:lpstr>Calibri</vt:lpstr>
      <vt:lpstr>Courier New</vt:lpstr>
      <vt:lpstr>Tw Cen MT</vt:lpstr>
      <vt:lpstr>Circuito</vt:lpstr>
      <vt:lpstr>digital Marketing per il turismo</vt:lpstr>
      <vt:lpstr>Cos’è il digital Marketing</vt:lpstr>
      <vt:lpstr>Vantaggi del Digital Marketing</vt:lpstr>
      <vt:lpstr>Svantaggi</vt:lpstr>
      <vt:lpstr>Gli elementi principali di una campagna di digital Marketing</vt:lpstr>
      <vt:lpstr>Tipi di marketing basati su internet</vt:lpstr>
      <vt:lpstr>Funzionamento di un motore di ricerca</vt:lpstr>
      <vt:lpstr>Funzionamento di un motore di ricerca</vt:lpstr>
      <vt:lpstr>SERP</vt:lpstr>
      <vt:lpstr>SEo</vt:lpstr>
      <vt:lpstr>Keyword</vt:lpstr>
      <vt:lpstr>Ricerca delle keyword</vt:lpstr>
      <vt:lpstr>Seo onsite</vt:lpstr>
      <vt:lpstr>Seo onsite - URL </vt:lpstr>
      <vt:lpstr>seo onsite - testi</vt:lpstr>
      <vt:lpstr>SEO onsite – struttura della pagina</vt:lpstr>
      <vt:lpstr>SEO onsite - immagini</vt:lpstr>
      <vt:lpstr>SEO onsite – meta descrizione</vt:lpstr>
      <vt:lpstr>hTML</vt:lpstr>
      <vt:lpstr>HTML</vt:lpstr>
      <vt:lpstr>Seo offsite</vt:lpstr>
      <vt:lpstr>SEO offsite </vt:lpstr>
      <vt:lpstr>SEO offsite</vt:lpstr>
      <vt:lpstr>Seo offsite</vt:lpstr>
      <vt:lpstr>SEA</vt:lpstr>
      <vt:lpstr>DEM</vt:lpstr>
      <vt:lpstr>Integrazione online-offline</vt:lpstr>
      <vt:lpstr>UTM</vt:lpstr>
      <vt:lpstr>QR Code </vt:lpstr>
      <vt:lpstr>QR code</vt:lpstr>
      <vt:lpstr>Integrazione online-online</vt:lpstr>
      <vt:lpstr>Analisi dati</vt:lpstr>
      <vt:lpstr>Google Analytics</vt:lpstr>
      <vt:lpstr>Google Search Console</vt:lpstr>
      <vt:lpstr>Google Search Console</vt:lpstr>
      <vt:lpstr>Bing Webmaster Tools</vt:lpstr>
      <vt:lpstr>Social Marketing</vt:lpstr>
      <vt:lpstr>Social Marketing</vt:lpstr>
      <vt:lpstr>Viral Marketing</vt:lpstr>
      <vt:lpstr>Claudio Rossi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Marketing per il turismo</dc:title>
  <dc:creator>Rossi Claudio</dc:creator>
  <cp:lastModifiedBy>Rossi Claudio</cp:lastModifiedBy>
  <cp:revision>2</cp:revision>
  <dcterms:created xsi:type="dcterms:W3CDTF">2020-04-15T13:57:45Z</dcterms:created>
  <dcterms:modified xsi:type="dcterms:W3CDTF">2022-01-26T16:34:55Z</dcterms:modified>
</cp:coreProperties>
</file>