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39"/>
  </p:notesMasterIdLst>
  <p:sldIdLst>
    <p:sldId id="256" r:id="rId8"/>
    <p:sldId id="257" r:id="rId9"/>
    <p:sldId id="258" r:id="rId10"/>
    <p:sldId id="271" r:id="rId11"/>
    <p:sldId id="259" r:id="rId12"/>
    <p:sldId id="286" r:id="rId13"/>
    <p:sldId id="262" r:id="rId14"/>
    <p:sldId id="260" r:id="rId15"/>
    <p:sldId id="270" r:id="rId16"/>
    <p:sldId id="272" r:id="rId17"/>
    <p:sldId id="273" r:id="rId18"/>
    <p:sldId id="274" r:id="rId19"/>
    <p:sldId id="261" r:id="rId20"/>
    <p:sldId id="275" r:id="rId21"/>
    <p:sldId id="276" r:id="rId22"/>
    <p:sldId id="263" r:id="rId23"/>
    <p:sldId id="265" r:id="rId24"/>
    <p:sldId id="267" r:id="rId25"/>
    <p:sldId id="269" r:id="rId26"/>
    <p:sldId id="277" r:id="rId27"/>
    <p:sldId id="278" r:id="rId28"/>
    <p:sldId id="268" r:id="rId29"/>
    <p:sldId id="266" r:id="rId30"/>
    <p:sldId id="279" r:id="rId31"/>
    <p:sldId id="280" r:id="rId32"/>
    <p:sldId id="281" r:id="rId33"/>
    <p:sldId id="282" r:id="rId34"/>
    <p:sldId id="264" r:id="rId35"/>
    <p:sldId id="284" r:id="rId36"/>
    <p:sldId id="283" r:id="rId37"/>
    <p:sldId id="285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84C9DD-D4CE-4A32-A4E3-0CDB93F82A25}" v="2" dt="2019-05-09T12:27:31.6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si Claudio" userId="853b4e363baf2f31" providerId="LiveId" clId="{A184C9DD-D4CE-4A32-A4E3-0CDB93F82A25}"/>
    <pc:docChg chg="custSel addSld modSld">
      <pc:chgData name="Rossi Claudio" userId="853b4e363baf2f31" providerId="LiveId" clId="{A184C9DD-D4CE-4A32-A4E3-0CDB93F82A25}" dt="2019-05-09T12:27:47.262" v="82" actId="122"/>
      <pc:docMkLst>
        <pc:docMk/>
      </pc:docMkLst>
      <pc:sldChg chg="modSp">
        <pc:chgData name="Rossi Claudio" userId="853b4e363baf2f31" providerId="LiveId" clId="{A184C9DD-D4CE-4A32-A4E3-0CDB93F82A25}" dt="2019-05-09T12:22:38.139" v="26" actId="20577"/>
        <pc:sldMkLst>
          <pc:docMk/>
          <pc:sldMk cId="2676486098" sldId="256"/>
        </pc:sldMkLst>
        <pc:spChg chg="mod">
          <ac:chgData name="Rossi Claudio" userId="853b4e363baf2f31" providerId="LiveId" clId="{A184C9DD-D4CE-4A32-A4E3-0CDB93F82A25}" dt="2019-05-09T12:22:38.139" v="26" actId="20577"/>
          <ac:spMkLst>
            <pc:docMk/>
            <pc:sldMk cId="2676486098" sldId="256"/>
            <ac:spMk id="2" creationId="{51E6E7B5-6C40-4B4A-B051-C83022AF9324}"/>
          </ac:spMkLst>
        </pc:spChg>
      </pc:sldChg>
      <pc:sldChg chg="modSp add">
        <pc:chgData name="Rossi Claudio" userId="853b4e363baf2f31" providerId="LiveId" clId="{A184C9DD-D4CE-4A32-A4E3-0CDB93F82A25}" dt="2019-05-09T12:27:47.262" v="82" actId="122"/>
        <pc:sldMkLst>
          <pc:docMk/>
          <pc:sldMk cId="1702695746" sldId="285"/>
        </pc:sldMkLst>
        <pc:spChg chg="mod">
          <ac:chgData name="Rossi Claudio" userId="853b4e363baf2f31" providerId="LiveId" clId="{A184C9DD-D4CE-4A32-A4E3-0CDB93F82A25}" dt="2019-05-09T12:27:47.262" v="82" actId="122"/>
          <ac:spMkLst>
            <pc:docMk/>
            <pc:sldMk cId="1702695746" sldId="285"/>
            <ac:spMk id="2" creationId="{3B2856D5-A8B2-4BA3-847C-0A6B23E35596}"/>
          </ac:spMkLst>
        </pc:spChg>
        <pc:spChg chg="mod">
          <ac:chgData name="Rossi Claudio" userId="853b4e363baf2f31" providerId="LiveId" clId="{A184C9DD-D4CE-4A32-A4E3-0CDB93F82A25}" dt="2019-05-09T12:27:43.802" v="81" actId="122"/>
          <ac:spMkLst>
            <pc:docMk/>
            <pc:sldMk cId="1702695746" sldId="285"/>
            <ac:spMk id="3" creationId="{79C84606-7B2C-4F23-9BD1-1519C664A104}"/>
          </ac:spMkLst>
        </pc:spChg>
      </pc:sldChg>
    </pc:docChg>
  </pc:docChgLst>
  <pc:docChgLst>
    <pc:chgData name="Rossi Claudio" userId="853b4e363baf2f31" providerId="LiveId" clId="{99F5A41F-1D4B-4D6E-BDF1-882159DE8BA0}"/>
    <pc:docChg chg="undo modSld">
      <pc:chgData name="Rossi Claudio" userId="853b4e363baf2f31" providerId="LiveId" clId="{99F5A41F-1D4B-4D6E-BDF1-882159DE8BA0}" dt="2019-05-01T14:57:50.421" v="41" actId="6549"/>
      <pc:docMkLst>
        <pc:docMk/>
      </pc:docMkLst>
      <pc:sldChg chg="modSp">
        <pc:chgData name="Rossi Claudio" userId="853b4e363baf2f31" providerId="LiveId" clId="{99F5A41F-1D4B-4D6E-BDF1-882159DE8BA0}" dt="2019-05-01T14:57:50.421" v="41" actId="6549"/>
        <pc:sldMkLst>
          <pc:docMk/>
          <pc:sldMk cId="614637368" sldId="270"/>
        </pc:sldMkLst>
        <pc:spChg chg="mod">
          <ac:chgData name="Rossi Claudio" userId="853b4e363baf2f31" providerId="LiveId" clId="{99F5A41F-1D4B-4D6E-BDF1-882159DE8BA0}" dt="2019-05-01T14:57:50.421" v="41" actId="6549"/>
          <ac:spMkLst>
            <pc:docMk/>
            <pc:sldMk cId="614637368" sldId="270"/>
            <ac:spMk id="3" creationId="{F248B5A5-366B-4F7C-9CCF-9768ED3484E4}"/>
          </ac:spMkLst>
        </pc:spChg>
      </pc:sldChg>
    </pc:docChg>
  </pc:docChgLst>
  <pc:docChgLst>
    <pc:chgData name="Rossi Claudio" userId="853b4e363baf2f31" providerId="LiveId" clId="{7F701688-80C3-4053-B815-880F5E7CCE64}"/>
    <pc:docChg chg="modSld">
      <pc:chgData name="Rossi Claudio" userId="853b4e363baf2f31" providerId="LiveId" clId="{7F701688-80C3-4053-B815-880F5E7CCE64}" dt="2019-05-01T14:55:17.430" v="39" actId="6549"/>
      <pc:docMkLst>
        <pc:docMk/>
      </pc:docMkLst>
      <pc:sldChg chg="modSp">
        <pc:chgData name="Rossi Claudio" userId="853b4e363baf2f31" providerId="LiveId" clId="{7F701688-80C3-4053-B815-880F5E7CCE64}" dt="2019-05-01T14:55:17.430" v="39" actId="6549"/>
        <pc:sldMkLst>
          <pc:docMk/>
          <pc:sldMk cId="2676486098" sldId="256"/>
        </pc:sldMkLst>
        <pc:spChg chg="mod">
          <ac:chgData name="Rossi Claudio" userId="853b4e363baf2f31" providerId="LiveId" clId="{7F701688-80C3-4053-B815-880F5E7CCE64}" dt="2019-05-01T14:54:58.243" v="9" actId="6549"/>
          <ac:spMkLst>
            <pc:docMk/>
            <pc:sldMk cId="2676486098" sldId="256"/>
            <ac:spMk id="2" creationId="{51E6E7B5-6C40-4B4A-B051-C83022AF9324}"/>
          </ac:spMkLst>
        </pc:spChg>
        <pc:spChg chg="mod">
          <ac:chgData name="Rossi Claudio" userId="853b4e363baf2f31" providerId="LiveId" clId="{7F701688-80C3-4053-B815-880F5E7CCE64}" dt="2019-05-01T14:55:17.430" v="39" actId="6549"/>
          <ac:spMkLst>
            <pc:docMk/>
            <pc:sldMk cId="2676486098" sldId="256"/>
            <ac:spMk id="3" creationId="{0F20D899-DA07-4D58-8FFC-55128156CD2C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F9986B-E920-490B-87C4-F69A6AD37FE5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95EFBA45-5039-4264-80C1-2FCF49EB7E36}">
      <dgm:prSet phldrT="[Testo]"/>
      <dgm:spPr/>
      <dgm:t>
        <a:bodyPr/>
        <a:lstStyle/>
        <a:p>
          <a:r>
            <a:rPr lang="it-IT" dirty="0"/>
            <a:t>Web Marketing</a:t>
          </a:r>
        </a:p>
      </dgm:t>
    </dgm:pt>
    <dgm:pt modelId="{A0096DCC-D4F8-4C46-9537-F3DEC54E9746}" type="parTrans" cxnId="{50891C19-9F52-4BE5-B994-2E66ED3258BE}">
      <dgm:prSet/>
      <dgm:spPr/>
      <dgm:t>
        <a:bodyPr/>
        <a:lstStyle/>
        <a:p>
          <a:endParaRPr lang="it-IT"/>
        </a:p>
      </dgm:t>
    </dgm:pt>
    <dgm:pt modelId="{27B172A7-9F8A-49C1-8350-EF27BE3ED86B}" type="sibTrans" cxnId="{50891C19-9F52-4BE5-B994-2E66ED3258BE}">
      <dgm:prSet/>
      <dgm:spPr/>
      <dgm:t>
        <a:bodyPr/>
        <a:lstStyle/>
        <a:p>
          <a:endParaRPr lang="it-IT"/>
        </a:p>
      </dgm:t>
    </dgm:pt>
    <dgm:pt modelId="{18D71C60-215A-451A-8985-FF46063A056F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SEO (Search Engine </a:t>
          </a:r>
          <a:r>
            <a:rPr lang="it-IT" dirty="0" err="1"/>
            <a:t>Optimization</a:t>
          </a:r>
          <a:r>
            <a:rPr lang="it-IT" dirty="0"/>
            <a:t>)</a:t>
          </a:r>
        </a:p>
      </dgm:t>
    </dgm:pt>
    <dgm:pt modelId="{7197797F-3F74-405D-B6FB-40E9997C94FC}" type="parTrans" cxnId="{8759F82D-0F2F-4FBC-A36D-4ECD5831EB8A}">
      <dgm:prSet/>
      <dgm:spPr/>
      <dgm:t>
        <a:bodyPr/>
        <a:lstStyle/>
        <a:p>
          <a:endParaRPr lang="it-IT"/>
        </a:p>
      </dgm:t>
    </dgm:pt>
    <dgm:pt modelId="{C6599386-2ABB-4F77-A209-067A08AECBE4}" type="sibTrans" cxnId="{8759F82D-0F2F-4FBC-A36D-4ECD5831EB8A}">
      <dgm:prSet/>
      <dgm:spPr/>
      <dgm:t>
        <a:bodyPr/>
        <a:lstStyle/>
        <a:p>
          <a:endParaRPr lang="it-IT"/>
        </a:p>
      </dgm:t>
    </dgm:pt>
    <dgm:pt modelId="{C7B65C86-BD91-4F7B-A389-EBDCCA273C32}">
      <dgm:prSet phldrT="[Testo]"/>
      <dgm:spPr/>
      <dgm:t>
        <a:bodyPr/>
        <a:lstStyle/>
        <a:p>
          <a:r>
            <a:rPr lang="it-IT" dirty="0" err="1"/>
            <a:t>onsite</a:t>
          </a:r>
          <a:endParaRPr lang="it-IT" dirty="0"/>
        </a:p>
      </dgm:t>
    </dgm:pt>
    <dgm:pt modelId="{B09D4F0B-3B74-490D-A4D0-FFA10CAF675B}" type="parTrans" cxnId="{0C2D3E69-E0A3-40C5-B628-3A121AFF03CA}">
      <dgm:prSet/>
      <dgm:spPr/>
      <dgm:t>
        <a:bodyPr/>
        <a:lstStyle/>
        <a:p>
          <a:endParaRPr lang="it-IT"/>
        </a:p>
      </dgm:t>
    </dgm:pt>
    <dgm:pt modelId="{5396645E-727F-4508-A9B7-F3D74D9B42A4}" type="sibTrans" cxnId="{0C2D3E69-E0A3-40C5-B628-3A121AFF03CA}">
      <dgm:prSet/>
      <dgm:spPr/>
      <dgm:t>
        <a:bodyPr/>
        <a:lstStyle/>
        <a:p>
          <a:endParaRPr lang="it-IT"/>
        </a:p>
      </dgm:t>
    </dgm:pt>
    <dgm:pt modelId="{35967191-9EAE-4588-BB5E-C6ED70FABD5A}">
      <dgm:prSet phldrT="[Testo]"/>
      <dgm:spPr/>
      <dgm:t>
        <a:bodyPr/>
        <a:lstStyle/>
        <a:p>
          <a:pPr>
            <a:buFont typeface="Courier New" panose="02070309020205020404" pitchFamily="49" charset="0"/>
            <a:buChar char="o"/>
          </a:pPr>
          <a:r>
            <a:rPr lang="it-IT" dirty="0"/>
            <a:t>SEA (Search Engine Advertising)</a:t>
          </a:r>
        </a:p>
      </dgm:t>
    </dgm:pt>
    <dgm:pt modelId="{242BF019-3F02-4A0E-9314-56433C745D6D}" type="parTrans" cxnId="{CD9D0A55-4940-4FDE-8C61-EB467CF6374D}">
      <dgm:prSet/>
      <dgm:spPr/>
      <dgm:t>
        <a:bodyPr/>
        <a:lstStyle/>
        <a:p>
          <a:endParaRPr lang="it-IT"/>
        </a:p>
      </dgm:t>
    </dgm:pt>
    <dgm:pt modelId="{B36571F4-F813-4C67-8DDD-D736DF77CDB2}" type="sibTrans" cxnId="{CD9D0A55-4940-4FDE-8C61-EB467CF6374D}">
      <dgm:prSet/>
      <dgm:spPr/>
      <dgm:t>
        <a:bodyPr/>
        <a:lstStyle/>
        <a:p>
          <a:endParaRPr lang="it-IT"/>
        </a:p>
      </dgm:t>
    </dgm:pt>
    <dgm:pt modelId="{1CC3BA18-4C00-46E3-B28D-E370766E162C}">
      <dgm:prSet/>
      <dgm:spPr/>
      <dgm:t>
        <a:bodyPr/>
        <a:lstStyle/>
        <a:p>
          <a:r>
            <a:rPr lang="it-IT" dirty="0"/>
            <a:t>Social Marketing</a:t>
          </a:r>
        </a:p>
      </dgm:t>
    </dgm:pt>
    <dgm:pt modelId="{BB416E10-99CA-4582-9337-5AB987E4972A}" type="parTrans" cxnId="{0DA36304-AA27-4E2D-9C91-B960921B799E}">
      <dgm:prSet/>
      <dgm:spPr/>
      <dgm:t>
        <a:bodyPr/>
        <a:lstStyle/>
        <a:p>
          <a:endParaRPr lang="it-IT"/>
        </a:p>
      </dgm:t>
    </dgm:pt>
    <dgm:pt modelId="{E8783BE2-B92E-43EE-BF6C-B1D568C7FDF0}" type="sibTrans" cxnId="{0DA36304-AA27-4E2D-9C91-B960921B799E}">
      <dgm:prSet/>
      <dgm:spPr/>
      <dgm:t>
        <a:bodyPr/>
        <a:lstStyle/>
        <a:p>
          <a:endParaRPr lang="it-IT"/>
        </a:p>
      </dgm:t>
    </dgm:pt>
    <dgm:pt modelId="{01327867-8BFE-4286-83AF-08DC3A76EC39}">
      <dgm:prSet/>
      <dgm:spPr/>
      <dgm:t>
        <a:bodyPr/>
        <a:lstStyle/>
        <a:p>
          <a:r>
            <a:rPr lang="it-IT" dirty="0"/>
            <a:t>DEM (Direct Email Marketing)</a:t>
          </a:r>
        </a:p>
      </dgm:t>
    </dgm:pt>
    <dgm:pt modelId="{98A85B54-B76C-4EBC-BEBA-378D5EFDC94D}" type="parTrans" cxnId="{37FD34F5-0BB8-4DC8-90DE-F2FA6168D834}">
      <dgm:prSet/>
      <dgm:spPr/>
      <dgm:t>
        <a:bodyPr/>
        <a:lstStyle/>
        <a:p>
          <a:endParaRPr lang="it-IT"/>
        </a:p>
      </dgm:t>
    </dgm:pt>
    <dgm:pt modelId="{B5A1162F-9915-4A7B-8211-E8E8360A1B51}" type="sibTrans" cxnId="{37FD34F5-0BB8-4DC8-90DE-F2FA6168D834}">
      <dgm:prSet/>
      <dgm:spPr/>
      <dgm:t>
        <a:bodyPr/>
        <a:lstStyle/>
        <a:p>
          <a:endParaRPr lang="it-IT"/>
        </a:p>
      </dgm:t>
    </dgm:pt>
    <dgm:pt modelId="{419FB55B-A739-4A1B-BB4C-D50436E03E59}">
      <dgm:prSet/>
      <dgm:spPr/>
      <dgm:t>
        <a:bodyPr/>
        <a:lstStyle/>
        <a:p>
          <a:r>
            <a:rPr lang="it-IT" dirty="0" err="1"/>
            <a:t>offsite</a:t>
          </a:r>
          <a:endParaRPr lang="it-IT" dirty="0"/>
        </a:p>
      </dgm:t>
    </dgm:pt>
    <dgm:pt modelId="{B6F58B34-0AD2-4D4F-94B0-12C5665A0C06}" type="parTrans" cxnId="{81981BCA-4EBA-4C12-91E5-CF536384DB05}">
      <dgm:prSet/>
      <dgm:spPr/>
      <dgm:t>
        <a:bodyPr/>
        <a:lstStyle/>
        <a:p>
          <a:endParaRPr lang="it-IT"/>
        </a:p>
      </dgm:t>
    </dgm:pt>
    <dgm:pt modelId="{0C008D50-529B-4865-84FE-2B840A0C5231}" type="sibTrans" cxnId="{81981BCA-4EBA-4C12-91E5-CF536384DB05}">
      <dgm:prSet/>
      <dgm:spPr/>
      <dgm:t>
        <a:bodyPr/>
        <a:lstStyle/>
        <a:p>
          <a:endParaRPr lang="it-IT"/>
        </a:p>
      </dgm:t>
    </dgm:pt>
    <dgm:pt modelId="{E2097799-E1DD-4CBB-A69A-08CE5EE6A590}">
      <dgm:prSet/>
      <dgm:spPr/>
      <dgm:t>
        <a:bodyPr/>
        <a:lstStyle/>
        <a:p>
          <a:r>
            <a:rPr lang="it-IT" dirty="0"/>
            <a:t>Analisi dati</a:t>
          </a:r>
        </a:p>
      </dgm:t>
    </dgm:pt>
    <dgm:pt modelId="{AEC6C2C1-1E34-433C-AB5F-F48B19098DCD}" type="parTrans" cxnId="{3B14A488-EC54-4017-ADB9-07BB6378C01A}">
      <dgm:prSet/>
      <dgm:spPr/>
      <dgm:t>
        <a:bodyPr/>
        <a:lstStyle/>
        <a:p>
          <a:endParaRPr lang="it-IT"/>
        </a:p>
      </dgm:t>
    </dgm:pt>
    <dgm:pt modelId="{A3BBBF63-F452-45A3-B3B9-1668959A8D64}" type="sibTrans" cxnId="{3B14A488-EC54-4017-ADB9-07BB6378C01A}">
      <dgm:prSet/>
      <dgm:spPr/>
      <dgm:t>
        <a:bodyPr/>
        <a:lstStyle/>
        <a:p>
          <a:endParaRPr lang="it-IT"/>
        </a:p>
      </dgm:t>
    </dgm:pt>
    <dgm:pt modelId="{0D732555-0877-4C64-A7E5-0381AD21CA4F}">
      <dgm:prSet/>
      <dgm:spPr/>
      <dgm:t>
        <a:bodyPr/>
        <a:lstStyle/>
        <a:p>
          <a:r>
            <a:rPr lang="it-IT" dirty="0"/>
            <a:t>Integrazione</a:t>
          </a:r>
        </a:p>
      </dgm:t>
    </dgm:pt>
    <dgm:pt modelId="{D7A0662F-41D6-4E4C-A5EB-B33D942FB40E}" type="parTrans" cxnId="{2A7C2C49-D347-47C0-B370-4604182C9EE9}">
      <dgm:prSet/>
      <dgm:spPr/>
      <dgm:t>
        <a:bodyPr/>
        <a:lstStyle/>
        <a:p>
          <a:endParaRPr lang="it-IT"/>
        </a:p>
      </dgm:t>
    </dgm:pt>
    <dgm:pt modelId="{9849EC7B-CBA3-4457-A95C-ACCFDDB3D72A}" type="sibTrans" cxnId="{2A7C2C49-D347-47C0-B370-4604182C9EE9}">
      <dgm:prSet/>
      <dgm:spPr/>
      <dgm:t>
        <a:bodyPr/>
        <a:lstStyle/>
        <a:p>
          <a:endParaRPr lang="it-IT"/>
        </a:p>
      </dgm:t>
    </dgm:pt>
    <dgm:pt modelId="{242B306F-59D9-42C5-8010-EF6CEED48782}">
      <dgm:prSet/>
      <dgm:spPr/>
      <dgm:t>
        <a:bodyPr/>
        <a:lstStyle/>
        <a:p>
          <a:r>
            <a:rPr lang="it-IT" dirty="0"/>
            <a:t>online-offline</a:t>
          </a:r>
        </a:p>
      </dgm:t>
    </dgm:pt>
    <dgm:pt modelId="{2DF29F0E-A205-47B1-99B3-FC9B28E6BB1B}" type="parTrans" cxnId="{6FC39F66-2DB8-43EB-877C-D58C7A0ED0FC}">
      <dgm:prSet/>
      <dgm:spPr/>
      <dgm:t>
        <a:bodyPr/>
        <a:lstStyle/>
        <a:p>
          <a:endParaRPr lang="it-IT"/>
        </a:p>
      </dgm:t>
    </dgm:pt>
    <dgm:pt modelId="{B671487B-BE9E-4238-BBBF-9288AA94D07A}" type="sibTrans" cxnId="{6FC39F66-2DB8-43EB-877C-D58C7A0ED0FC}">
      <dgm:prSet/>
      <dgm:spPr/>
      <dgm:t>
        <a:bodyPr/>
        <a:lstStyle/>
        <a:p>
          <a:endParaRPr lang="it-IT"/>
        </a:p>
      </dgm:t>
    </dgm:pt>
    <dgm:pt modelId="{B0D75D2C-2051-471A-BBBA-8A44A17DA8FC}">
      <dgm:prSet/>
      <dgm:spPr/>
      <dgm:t>
        <a:bodyPr/>
        <a:lstStyle/>
        <a:p>
          <a:r>
            <a:rPr lang="it-IT" dirty="0"/>
            <a:t>online-online</a:t>
          </a:r>
        </a:p>
      </dgm:t>
    </dgm:pt>
    <dgm:pt modelId="{7A2E71B6-6674-4D40-826B-C54F3102E8CF}" type="parTrans" cxnId="{423484DD-BEC6-40BB-94B3-735833EC3EB9}">
      <dgm:prSet/>
      <dgm:spPr/>
      <dgm:t>
        <a:bodyPr/>
        <a:lstStyle/>
        <a:p>
          <a:endParaRPr lang="it-IT"/>
        </a:p>
      </dgm:t>
    </dgm:pt>
    <dgm:pt modelId="{39112358-8650-4638-8FAC-AB044F47E571}" type="sibTrans" cxnId="{423484DD-BEC6-40BB-94B3-735833EC3EB9}">
      <dgm:prSet/>
      <dgm:spPr/>
      <dgm:t>
        <a:bodyPr/>
        <a:lstStyle/>
        <a:p>
          <a:endParaRPr lang="it-IT"/>
        </a:p>
      </dgm:t>
    </dgm:pt>
    <dgm:pt modelId="{D2828D9B-04A8-4A2A-B2D3-76D38278C05E}" type="pres">
      <dgm:prSet presAssocID="{3AF9986B-E920-490B-87C4-F69A6AD37FE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E3F11FF-1F74-45C0-A5EB-F4A47A85AD28}" type="pres">
      <dgm:prSet presAssocID="{3AF9986B-E920-490B-87C4-F69A6AD37FE5}" presName="hierFlow" presStyleCnt="0"/>
      <dgm:spPr/>
    </dgm:pt>
    <dgm:pt modelId="{533BD4E0-2DF1-4BC0-A47E-334E13C098C7}" type="pres">
      <dgm:prSet presAssocID="{3AF9986B-E920-490B-87C4-F69A6AD37FE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2D09D0A-20A9-4786-BD0A-C7D07B43F772}" type="pres">
      <dgm:prSet presAssocID="{95EFBA45-5039-4264-80C1-2FCF49EB7E36}" presName="Name14" presStyleCnt="0"/>
      <dgm:spPr/>
    </dgm:pt>
    <dgm:pt modelId="{9779C83B-FF1B-4E19-9A34-560586099169}" type="pres">
      <dgm:prSet presAssocID="{95EFBA45-5039-4264-80C1-2FCF49EB7E36}" presName="level1Shape" presStyleLbl="node0" presStyleIdx="0" presStyleCnt="1">
        <dgm:presLayoutVars>
          <dgm:chPref val="3"/>
        </dgm:presLayoutVars>
      </dgm:prSet>
      <dgm:spPr/>
    </dgm:pt>
    <dgm:pt modelId="{70048286-C7D9-4254-ACF8-71E6A6502955}" type="pres">
      <dgm:prSet presAssocID="{95EFBA45-5039-4264-80C1-2FCF49EB7E36}" presName="hierChild2" presStyleCnt="0"/>
      <dgm:spPr/>
    </dgm:pt>
    <dgm:pt modelId="{FAA89E3C-1B0A-45ED-BCF4-8AB953C27B70}" type="pres">
      <dgm:prSet presAssocID="{7197797F-3F74-405D-B6FB-40E9997C94FC}" presName="Name19" presStyleLbl="parChTrans1D2" presStyleIdx="0" presStyleCnt="6"/>
      <dgm:spPr/>
    </dgm:pt>
    <dgm:pt modelId="{B99672D2-27AB-4A68-AAD5-90B334C1F5D1}" type="pres">
      <dgm:prSet presAssocID="{18D71C60-215A-451A-8985-FF46063A056F}" presName="Name21" presStyleCnt="0"/>
      <dgm:spPr/>
    </dgm:pt>
    <dgm:pt modelId="{1F9980E7-1015-4868-A4BC-C799F97D281C}" type="pres">
      <dgm:prSet presAssocID="{18D71C60-215A-451A-8985-FF46063A056F}" presName="level2Shape" presStyleLbl="node2" presStyleIdx="0" presStyleCnt="6"/>
      <dgm:spPr/>
    </dgm:pt>
    <dgm:pt modelId="{8B3ED92C-3239-4BFC-90C4-03B5DFDAE2A0}" type="pres">
      <dgm:prSet presAssocID="{18D71C60-215A-451A-8985-FF46063A056F}" presName="hierChild3" presStyleCnt="0"/>
      <dgm:spPr/>
    </dgm:pt>
    <dgm:pt modelId="{74A47509-0CEF-49D2-8B8E-3A726780EF12}" type="pres">
      <dgm:prSet presAssocID="{B09D4F0B-3B74-490D-A4D0-FFA10CAF675B}" presName="Name19" presStyleLbl="parChTrans1D3" presStyleIdx="0" presStyleCnt="4"/>
      <dgm:spPr/>
    </dgm:pt>
    <dgm:pt modelId="{17B542F9-3459-457E-B6CF-68C8A414B24E}" type="pres">
      <dgm:prSet presAssocID="{C7B65C86-BD91-4F7B-A389-EBDCCA273C32}" presName="Name21" presStyleCnt="0"/>
      <dgm:spPr/>
    </dgm:pt>
    <dgm:pt modelId="{DC70E9F3-4B1C-497C-8BFD-1EDE1A4298DA}" type="pres">
      <dgm:prSet presAssocID="{C7B65C86-BD91-4F7B-A389-EBDCCA273C32}" presName="level2Shape" presStyleLbl="node3" presStyleIdx="0" presStyleCnt="4"/>
      <dgm:spPr/>
    </dgm:pt>
    <dgm:pt modelId="{B3619A64-A7DF-4EAE-ABCD-6211DE31D273}" type="pres">
      <dgm:prSet presAssocID="{C7B65C86-BD91-4F7B-A389-EBDCCA273C32}" presName="hierChild3" presStyleCnt="0"/>
      <dgm:spPr/>
    </dgm:pt>
    <dgm:pt modelId="{CFC4D1EF-5F04-47B0-9BBC-102E67BABB0E}" type="pres">
      <dgm:prSet presAssocID="{B6F58B34-0AD2-4D4F-94B0-12C5665A0C06}" presName="Name19" presStyleLbl="parChTrans1D3" presStyleIdx="1" presStyleCnt="4"/>
      <dgm:spPr/>
    </dgm:pt>
    <dgm:pt modelId="{88D2D09E-6524-4421-B054-5F0A79571576}" type="pres">
      <dgm:prSet presAssocID="{419FB55B-A739-4A1B-BB4C-D50436E03E59}" presName="Name21" presStyleCnt="0"/>
      <dgm:spPr/>
    </dgm:pt>
    <dgm:pt modelId="{EF6060E6-CE6C-409E-8C34-73C8FB33CE49}" type="pres">
      <dgm:prSet presAssocID="{419FB55B-A739-4A1B-BB4C-D50436E03E59}" presName="level2Shape" presStyleLbl="node3" presStyleIdx="1" presStyleCnt="4"/>
      <dgm:spPr/>
    </dgm:pt>
    <dgm:pt modelId="{78731CF5-D5F0-4B76-85BA-A4478A957A5A}" type="pres">
      <dgm:prSet presAssocID="{419FB55B-A739-4A1B-BB4C-D50436E03E59}" presName="hierChild3" presStyleCnt="0"/>
      <dgm:spPr/>
    </dgm:pt>
    <dgm:pt modelId="{B169C4AE-CEB0-4A33-905F-E3A6E919B6C6}" type="pres">
      <dgm:prSet presAssocID="{242BF019-3F02-4A0E-9314-56433C745D6D}" presName="Name19" presStyleLbl="parChTrans1D2" presStyleIdx="1" presStyleCnt="6"/>
      <dgm:spPr/>
    </dgm:pt>
    <dgm:pt modelId="{B60F3EA0-757D-4259-AE33-00008CFD3C27}" type="pres">
      <dgm:prSet presAssocID="{35967191-9EAE-4588-BB5E-C6ED70FABD5A}" presName="Name21" presStyleCnt="0"/>
      <dgm:spPr/>
    </dgm:pt>
    <dgm:pt modelId="{E6EF1221-2BE6-4C4E-BD2B-B4B0CB332B2B}" type="pres">
      <dgm:prSet presAssocID="{35967191-9EAE-4588-BB5E-C6ED70FABD5A}" presName="level2Shape" presStyleLbl="node2" presStyleIdx="1" presStyleCnt="6"/>
      <dgm:spPr/>
    </dgm:pt>
    <dgm:pt modelId="{AFFDC882-0ECF-4190-BF20-64EA50ABCBE1}" type="pres">
      <dgm:prSet presAssocID="{35967191-9EAE-4588-BB5E-C6ED70FABD5A}" presName="hierChild3" presStyleCnt="0"/>
      <dgm:spPr/>
    </dgm:pt>
    <dgm:pt modelId="{7BEC2981-211D-424A-9157-C48649573CDD}" type="pres">
      <dgm:prSet presAssocID="{BB416E10-99CA-4582-9337-5AB987E4972A}" presName="Name19" presStyleLbl="parChTrans1D2" presStyleIdx="2" presStyleCnt="6"/>
      <dgm:spPr/>
    </dgm:pt>
    <dgm:pt modelId="{D8D957B4-930B-45CB-AF20-F951BD930B1C}" type="pres">
      <dgm:prSet presAssocID="{1CC3BA18-4C00-46E3-B28D-E370766E162C}" presName="Name21" presStyleCnt="0"/>
      <dgm:spPr/>
    </dgm:pt>
    <dgm:pt modelId="{8CD972C3-BD39-4419-B67D-D95C0158929E}" type="pres">
      <dgm:prSet presAssocID="{1CC3BA18-4C00-46E3-B28D-E370766E162C}" presName="level2Shape" presStyleLbl="node2" presStyleIdx="2" presStyleCnt="6"/>
      <dgm:spPr/>
    </dgm:pt>
    <dgm:pt modelId="{191626AA-BB7A-4930-988D-C37580532BBF}" type="pres">
      <dgm:prSet presAssocID="{1CC3BA18-4C00-46E3-B28D-E370766E162C}" presName="hierChild3" presStyleCnt="0"/>
      <dgm:spPr/>
    </dgm:pt>
    <dgm:pt modelId="{ABBADA0A-B32B-48C0-9BF0-2FDEE78F5B38}" type="pres">
      <dgm:prSet presAssocID="{98A85B54-B76C-4EBC-BEBA-378D5EFDC94D}" presName="Name19" presStyleLbl="parChTrans1D2" presStyleIdx="3" presStyleCnt="6"/>
      <dgm:spPr/>
    </dgm:pt>
    <dgm:pt modelId="{9BF49720-9EAF-41E7-9E96-A38F17A5ED4A}" type="pres">
      <dgm:prSet presAssocID="{01327867-8BFE-4286-83AF-08DC3A76EC39}" presName="Name21" presStyleCnt="0"/>
      <dgm:spPr/>
    </dgm:pt>
    <dgm:pt modelId="{44656E03-4F8E-45CD-884B-B71A82B81807}" type="pres">
      <dgm:prSet presAssocID="{01327867-8BFE-4286-83AF-08DC3A76EC39}" presName="level2Shape" presStyleLbl="node2" presStyleIdx="3" presStyleCnt="6"/>
      <dgm:spPr/>
    </dgm:pt>
    <dgm:pt modelId="{C93539A6-6C2E-4DD3-A821-DADD5FAC8C2A}" type="pres">
      <dgm:prSet presAssocID="{01327867-8BFE-4286-83AF-08DC3A76EC39}" presName="hierChild3" presStyleCnt="0"/>
      <dgm:spPr/>
    </dgm:pt>
    <dgm:pt modelId="{E1B1C0CD-BDB0-4698-B564-F712BB925AF9}" type="pres">
      <dgm:prSet presAssocID="{D7A0662F-41D6-4E4C-A5EB-B33D942FB40E}" presName="Name19" presStyleLbl="parChTrans1D2" presStyleIdx="4" presStyleCnt="6"/>
      <dgm:spPr/>
    </dgm:pt>
    <dgm:pt modelId="{40E50718-B7ED-4FED-96B3-AF29DBA3599C}" type="pres">
      <dgm:prSet presAssocID="{0D732555-0877-4C64-A7E5-0381AD21CA4F}" presName="Name21" presStyleCnt="0"/>
      <dgm:spPr/>
    </dgm:pt>
    <dgm:pt modelId="{5AEB94DE-F28E-4F5D-B757-CB7FE4AF9F1E}" type="pres">
      <dgm:prSet presAssocID="{0D732555-0877-4C64-A7E5-0381AD21CA4F}" presName="level2Shape" presStyleLbl="node2" presStyleIdx="4" presStyleCnt="6"/>
      <dgm:spPr/>
    </dgm:pt>
    <dgm:pt modelId="{40ED76E8-D840-4789-980A-5A7CB6CDD845}" type="pres">
      <dgm:prSet presAssocID="{0D732555-0877-4C64-A7E5-0381AD21CA4F}" presName="hierChild3" presStyleCnt="0"/>
      <dgm:spPr/>
    </dgm:pt>
    <dgm:pt modelId="{00BA9F6F-D396-4B4D-B2C5-0578D04A0883}" type="pres">
      <dgm:prSet presAssocID="{2DF29F0E-A205-47B1-99B3-FC9B28E6BB1B}" presName="Name19" presStyleLbl="parChTrans1D3" presStyleIdx="2" presStyleCnt="4"/>
      <dgm:spPr/>
    </dgm:pt>
    <dgm:pt modelId="{872FD926-D21B-43BA-ADEA-0E34DDC470FC}" type="pres">
      <dgm:prSet presAssocID="{242B306F-59D9-42C5-8010-EF6CEED48782}" presName="Name21" presStyleCnt="0"/>
      <dgm:spPr/>
    </dgm:pt>
    <dgm:pt modelId="{446A52FF-901C-4CE5-BDAF-C1A4E0EC08F9}" type="pres">
      <dgm:prSet presAssocID="{242B306F-59D9-42C5-8010-EF6CEED48782}" presName="level2Shape" presStyleLbl="node3" presStyleIdx="2" presStyleCnt="4"/>
      <dgm:spPr/>
    </dgm:pt>
    <dgm:pt modelId="{962468C3-2672-4C83-A7CC-4138E31A8BDE}" type="pres">
      <dgm:prSet presAssocID="{242B306F-59D9-42C5-8010-EF6CEED48782}" presName="hierChild3" presStyleCnt="0"/>
      <dgm:spPr/>
    </dgm:pt>
    <dgm:pt modelId="{59B00604-DFCB-4719-A322-7B4A25654339}" type="pres">
      <dgm:prSet presAssocID="{7A2E71B6-6674-4D40-826B-C54F3102E8CF}" presName="Name19" presStyleLbl="parChTrans1D3" presStyleIdx="3" presStyleCnt="4"/>
      <dgm:spPr/>
    </dgm:pt>
    <dgm:pt modelId="{7F1E4C41-2CFC-469D-A0C8-B65C9CA01277}" type="pres">
      <dgm:prSet presAssocID="{B0D75D2C-2051-471A-BBBA-8A44A17DA8FC}" presName="Name21" presStyleCnt="0"/>
      <dgm:spPr/>
    </dgm:pt>
    <dgm:pt modelId="{B042281E-06E5-44BA-980D-EFD09A990378}" type="pres">
      <dgm:prSet presAssocID="{B0D75D2C-2051-471A-BBBA-8A44A17DA8FC}" presName="level2Shape" presStyleLbl="node3" presStyleIdx="3" presStyleCnt="4"/>
      <dgm:spPr/>
    </dgm:pt>
    <dgm:pt modelId="{A0317D14-808B-484B-9A4B-798352DFC851}" type="pres">
      <dgm:prSet presAssocID="{B0D75D2C-2051-471A-BBBA-8A44A17DA8FC}" presName="hierChild3" presStyleCnt="0"/>
      <dgm:spPr/>
    </dgm:pt>
    <dgm:pt modelId="{5296F954-5A72-443D-A554-5955DAC79A02}" type="pres">
      <dgm:prSet presAssocID="{AEC6C2C1-1E34-433C-AB5F-F48B19098DCD}" presName="Name19" presStyleLbl="parChTrans1D2" presStyleIdx="5" presStyleCnt="6"/>
      <dgm:spPr/>
    </dgm:pt>
    <dgm:pt modelId="{B82C80BA-0616-4355-8A87-A8A55A26EF6E}" type="pres">
      <dgm:prSet presAssocID="{E2097799-E1DD-4CBB-A69A-08CE5EE6A590}" presName="Name21" presStyleCnt="0"/>
      <dgm:spPr/>
    </dgm:pt>
    <dgm:pt modelId="{E33D141E-E157-4608-9CE6-134A1431D139}" type="pres">
      <dgm:prSet presAssocID="{E2097799-E1DD-4CBB-A69A-08CE5EE6A590}" presName="level2Shape" presStyleLbl="node2" presStyleIdx="5" presStyleCnt="6"/>
      <dgm:spPr/>
    </dgm:pt>
    <dgm:pt modelId="{21E45106-42DE-415E-80BF-8BA403A06ACF}" type="pres">
      <dgm:prSet presAssocID="{E2097799-E1DD-4CBB-A69A-08CE5EE6A590}" presName="hierChild3" presStyleCnt="0"/>
      <dgm:spPr/>
    </dgm:pt>
    <dgm:pt modelId="{CAC4E56E-01CE-420A-9A21-DFE6E5415125}" type="pres">
      <dgm:prSet presAssocID="{3AF9986B-E920-490B-87C4-F69A6AD37FE5}" presName="bgShapesFlow" presStyleCnt="0"/>
      <dgm:spPr/>
    </dgm:pt>
  </dgm:ptLst>
  <dgm:cxnLst>
    <dgm:cxn modelId="{0DA36304-AA27-4E2D-9C91-B960921B799E}" srcId="{95EFBA45-5039-4264-80C1-2FCF49EB7E36}" destId="{1CC3BA18-4C00-46E3-B28D-E370766E162C}" srcOrd="2" destOrd="0" parTransId="{BB416E10-99CA-4582-9337-5AB987E4972A}" sibTransId="{E8783BE2-B92E-43EE-BF6C-B1D568C7FDF0}"/>
    <dgm:cxn modelId="{199F0B09-BEF8-4BE3-8A33-412530BA86F5}" type="presOf" srcId="{18D71C60-215A-451A-8985-FF46063A056F}" destId="{1F9980E7-1015-4868-A4BC-C799F97D281C}" srcOrd="0" destOrd="0" presId="urn:microsoft.com/office/officeart/2005/8/layout/hierarchy6"/>
    <dgm:cxn modelId="{50891C19-9F52-4BE5-B994-2E66ED3258BE}" srcId="{3AF9986B-E920-490B-87C4-F69A6AD37FE5}" destId="{95EFBA45-5039-4264-80C1-2FCF49EB7E36}" srcOrd="0" destOrd="0" parTransId="{A0096DCC-D4F8-4C46-9537-F3DEC54E9746}" sibTransId="{27B172A7-9F8A-49C1-8350-EF27BE3ED86B}"/>
    <dgm:cxn modelId="{F8FADA23-AF82-4501-8E01-61FFAAE154AB}" type="presOf" srcId="{95EFBA45-5039-4264-80C1-2FCF49EB7E36}" destId="{9779C83B-FF1B-4E19-9A34-560586099169}" srcOrd="0" destOrd="0" presId="urn:microsoft.com/office/officeart/2005/8/layout/hierarchy6"/>
    <dgm:cxn modelId="{E47EF627-8C58-4E3B-BCB7-782EF0B71C78}" type="presOf" srcId="{0D732555-0877-4C64-A7E5-0381AD21CA4F}" destId="{5AEB94DE-F28E-4F5D-B757-CB7FE4AF9F1E}" srcOrd="0" destOrd="0" presId="urn:microsoft.com/office/officeart/2005/8/layout/hierarchy6"/>
    <dgm:cxn modelId="{C8171729-9CBB-4D77-86C7-7D4ED18FEEA2}" type="presOf" srcId="{AEC6C2C1-1E34-433C-AB5F-F48B19098DCD}" destId="{5296F954-5A72-443D-A554-5955DAC79A02}" srcOrd="0" destOrd="0" presId="urn:microsoft.com/office/officeart/2005/8/layout/hierarchy6"/>
    <dgm:cxn modelId="{8759F82D-0F2F-4FBC-A36D-4ECD5831EB8A}" srcId="{95EFBA45-5039-4264-80C1-2FCF49EB7E36}" destId="{18D71C60-215A-451A-8985-FF46063A056F}" srcOrd="0" destOrd="0" parTransId="{7197797F-3F74-405D-B6FB-40E9997C94FC}" sibTransId="{C6599386-2ABB-4F77-A209-067A08AECBE4}"/>
    <dgm:cxn modelId="{65562635-BDBB-42C0-88D3-6A37E350A6B8}" type="presOf" srcId="{B0D75D2C-2051-471A-BBBA-8A44A17DA8FC}" destId="{B042281E-06E5-44BA-980D-EFD09A990378}" srcOrd="0" destOrd="0" presId="urn:microsoft.com/office/officeart/2005/8/layout/hierarchy6"/>
    <dgm:cxn modelId="{ECB06735-E637-471D-8A09-ABD7D1E6E1D1}" type="presOf" srcId="{419FB55B-A739-4A1B-BB4C-D50436E03E59}" destId="{EF6060E6-CE6C-409E-8C34-73C8FB33CE49}" srcOrd="0" destOrd="0" presId="urn:microsoft.com/office/officeart/2005/8/layout/hierarchy6"/>
    <dgm:cxn modelId="{C18D9865-92E5-472C-B438-F906B7D90C25}" type="presOf" srcId="{98A85B54-B76C-4EBC-BEBA-378D5EFDC94D}" destId="{ABBADA0A-B32B-48C0-9BF0-2FDEE78F5B38}" srcOrd="0" destOrd="0" presId="urn:microsoft.com/office/officeart/2005/8/layout/hierarchy6"/>
    <dgm:cxn modelId="{6FC39F66-2DB8-43EB-877C-D58C7A0ED0FC}" srcId="{0D732555-0877-4C64-A7E5-0381AD21CA4F}" destId="{242B306F-59D9-42C5-8010-EF6CEED48782}" srcOrd="0" destOrd="0" parTransId="{2DF29F0E-A205-47B1-99B3-FC9B28E6BB1B}" sibTransId="{B671487B-BE9E-4238-BBBF-9288AA94D07A}"/>
    <dgm:cxn modelId="{2A7C2C49-D347-47C0-B370-4604182C9EE9}" srcId="{95EFBA45-5039-4264-80C1-2FCF49EB7E36}" destId="{0D732555-0877-4C64-A7E5-0381AD21CA4F}" srcOrd="4" destOrd="0" parTransId="{D7A0662F-41D6-4E4C-A5EB-B33D942FB40E}" sibTransId="{9849EC7B-CBA3-4457-A95C-ACCFDDB3D72A}"/>
    <dgm:cxn modelId="{0C2D3E69-E0A3-40C5-B628-3A121AFF03CA}" srcId="{18D71C60-215A-451A-8985-FF46063A056F}" destId="{C7B65C86-BD91-4F7B-A389-EBDCCA273C32}" srcOrd="0" destOrd="0" parTransId="{B09D4F0B-3B74-490D-A4D0-FFA10CAF675B}" sibTransId="{5396645E-727F-4508-A9B7-F3D74D9B42A4}"/>
    <dgm:cxn modelId="{CD9D0A55-4940-4FDE-8C61-EB467CF6374D}" srcId="{95EFBA45-5039-4264-80C1-2FCF49EB7E36}" destId="{35967191-9EAE-4588-BB5E-C6ED70FABD5A}" srcOrd="1" destOrd="0" parTransId="{242BF019-3F02-4A0E-9314-56433C745D6D}" sibTransId="{B36571F4-F813-4C67-8DDD-D736DF77CDB2}"/>
    <dgm:cxn modelId="{79048C56-1610-425B-8532-83BA1C0ECC66}" type="presOf" srcId="{242BF019-3F02-4A0E-9314-56433C745D6D}" destId="{B169C4AE-CEB0-4A33-905F-E3A6E919B6C6}" srcOrd="0" destOrd="0" presId="urn:microsoft.com/office/officeart/2005/8/layout/hierarchy6"/>
    <dgm:cxn modelId="{C1C02057-7A6F-4B8E-BA2D-70AA28685A23}" type="presOf" srcId="{1CC3BA18-4C00-46E3-B28D-E370766E162C}" destId="{8CD972C3-BD39-4419-B67D-D95C0158929E}" srcOrd="0" destOrd="0" presId="urn:microsoft.com/office/officeart/2005/8/layout/hierarchy6"/>
    <dgm:cxn modelId="{4D6A3A59-AE27-4CF6-94F7-0A59EBCDD3F9}" type="presOf" srcId="{01327867-8BFE-4286-83AF-08DC3A76EC39}" destId="{44656E03-4F8E-45CD-884B-B71A82B81807}" srcOrd="0" destOrd="0" presId="urn:microsoft.com/office/officeart/2005/8/layout/hierarchy6"/>
    <dgm:cxn modelId="{F7C37180-320E-47FF-B52C-F9934539D576}" type="presOf" srcId="{D7A0662F-41D6-4E4C-A5EB-B33D942FB40E}" destId="{E1B1C0CD-BDB0-4698-B564-F712BB925AF9}" srcOrd="0" destOrd="0" presId="urn:microsoft.com/office/officeart/2005/8/layout/hierarchy6"/>
    <dgm:cxn modelId="{3B14A488-EC54-4017-ADB9-07BB6378C01A}" srcId="{95EFBA45-5039-4264-80C1-2FCF49EB7E36}" destId="{E2097799-E1DD-4CBB-A69A-08CE5EE6A590}" srcOrd="5" destOrd="0" parTransId="{AEC6C2C1-1E34-433C-AB5F-F48B19098DCD}" sibTransId="{A3BBBF63-F452-45A3-B3B9-1668959A8D64}"/>
    <dgm:cxn modelId="{07094299-318B-4D78-8827-26EE8156E311}" type="presOf" srcId="{2DF29F0E-A205-47B1-99B3-FC9B28E6BB1B}" destId="{00BA9F6F-D396-4B4D-B2C5-0578D04A0883}" srcOrd="0" destOrd="0" presId="urn:microsoft.com/office/officeart/2005/8/layout/hierarchy6"/>
    <dgm:cxn modelId="{2DEEE1BB-3C57-474B-9C59-497F2A1387BE}" type="presOf" srcId="{7197797F-3F74-405D-B6FB-40E9997C94FC}" destId="{FAA89E3C-1B0A-45ED-BCF4-8AB953C27B70}" srcOrd="0" destOrd="0" presId="urn:microsoft.com/office/officeart/2005/8/layout/hierarchy6"/>
    <dgm:cxn modelId="{81981BCA-4EBA-4C12-91E5-CF536384DB05}" srcId="{18D71C60-215A-451A-8985-FF46063A056F}" destId="{419FB55B-A739-4A1B-BB4C-D50436E03E59}" srcOrd="1" destOrd="0" parTransId="{B6F58B34-0AD2-4D4F-94B0-12C5665A0C06}" sibTransId="{0C008D50-529B-4865-84FE-2B840A0C5231}"/>
    <dgm:cxn modelId="{35981DCF-3B16-4DBF-B0CD-FF6E2DF4990B}" type="presOf" srcId="{B09D4F0B-3B74-490D-A4D0-FFA10CAF675B}" destId="{74A47509-0CEF-49D2-8B8E-3A726780EF12}" srcOrd="0" destOrd="0" presId="urn:microsoft.com/office/officeart/2005/8/layout/hierarchy6"/>
    <dgm:cxn modelId="{E84CCDD1-95AD-47E1-9256-F0302E66B115}" type="presOf" srcId="{7A2E71B6-6674-4D40-826B-C54F3102E8CF}" destId="{59B00604-DFCB-4719-A322-7B4A25654339}" srcOrd="0" destOrd="0" presId="urn:microsoft.com/office/officeart/2005/8/layout/hierarchy6"/>
    <dgm:cxn modelId="{B3BA09DB-2580-4D71-B11D-B8265D22758D}" type="presOf" srcId="{C7B65C86-BD91-4F7B-A389-EBDCCA273C32}" destId="{DC70E9F3-4B1C-497C-8BFD-1EDE1A4298DA}" srcOrd="0" destOrd="0" presId="urn:microsoft.com/office/officeart/2005/8/layout/hierarchy6"/>
    <dgm:cxn modelId="{64D1A3DB-93E1-4033-A8FD-A09B1CF2C089}" type="presOf" srcId="{BB416E10-99CA-4582-9337-5AB987E4972A}" destId="{7BEC2981-211D-424A-9157-C48649573CDD}" srcOrd="0" destOrd="0" presId="urn:microsoft.com/office/officeart/2005/8/layout/hierarchy6"/>
    <dgm:cxn modelId="{423484DD-BEC6-40BB-94B3-735833EC3EB9}" srcId="{0D732555-0877-4C64-A7E5-0381AD21CA4F}" destId="{B0D75D2C-2051-471A-BBBA-8A44A17DA8FC}" srcOrd="1" destOrd="0" parTransId="{7A2E71B6-6674-4D40-826B-C54F3102E8CF}" sibTransId="{39112358-8650-4638-8FAC-AB044F47E571}"/>
    <dgm:cxn modelId="{324795E2-384F-4F51-8AD5-41A179C43CE3}" type="presOf" srcId="{242B306F-59D9-42C5-8010-EF6CEED48782}" destId="{446A52FF-901C-4CE5-BDAF-C1A4E0EC08F9}" srcOrd="0" destOrd="0" presId="urn:microsoft.com/office/officeart/2005/8/layout/hierarchy6"/>
    <dgm:cxn modelId="{A7C023E6-0DB8-482C-B10B-8A0F60E76018}" type="presOf" srcId="{3AF9986B-E920-490B-87C4-F69A6AD37FE5}" destId="{D2828D9B-04A8-4A2A-B2D3-76D38278C05E}" srcOrd="0" destOrd="0" presId="urn:microsoft.com/office/officeart/2005/8/layout/hierarchy6"/>
    <dgm:cxn modelId="{E2DB29F4-E154-44C1-805E-08AD0516F35D}" type="presOf" srcId="{E2097799-E1DD-4CBB-A69A-08CE5EE6A590}" destId="{E33D141E-E157-4608-9CE6-134A1431D139}" srcOrd="0" destOrd="0" presId="urn:microsoft.com/office/officeart/2005/8/layout/hierarchy6"/>
    <dgm:cxn modelId="{37FD34F5-0BB8-4DC8-90DE-F2FA6168D834}" srcId="{95EFBA45-5039-4264-80C1-2FCF49EB7E36}" destId="{01327867-8BFE-4286-83AF-08DC3A76EC39}" srcOrd="3" destOrd="0" parTransId="{98A85B54-B76C-4EBC-BEBA-378D5EFDC94D}" sibTransId="{B5A1162F-9915-4A7B-8211-E8E8360A1B51}"/>
    <dgm:cxn modelId="{6AF938F9-C54B-4C9F-AF6B-9A5FE085434E}" type="presOf" srcId="{B6F58B34-0AD2-4D4F-94B0-12C5665A0C06}" destId="{CFC4D1EF-5F04-47B0-9BBC-102E67BABB0E}" srcOrd="0" destOrd="0" presId="urn:microsoft.com/office/officeart/2005/8/layout/hierarchy6"/>
    <dgm:cxn modelId="{77EEDAF9-75A6-434E-A949-83C92C96C72F}" type="presOf" srcId="{35967191-9EAE-4588-BB5E-C6ED70FABD5A}" destId="{E6EF1221-2BE6-4C4E-BD2B-B4B0CB332B2B}" srcOrd="0" destOrd="0" presId="urn:microsoft.com/office/officeart/2005/8/layout/hierarchy6"/>
    <dgm:cxn modelId="{2D8EEC76-31BD-4B69-B35D-6BD96FA8E3AD}" type="presParOf" srcId="{D2828D9B-04A8-4A2A-B2D3-76D38278C05E}" destId="{8E3F11FF-1F74-45C0-A5EB-F4A47A85AD28}" srcOrd="0" destOrd="0" presId="urn:microsoft.com/office/officeart/2005/8/layout/hierarchy6"/>
    <dgm:cxn modelId="{AA66FDE7-51BC-4167-8E9C-37EAA8274B1B}" type="presParOf" srcId="{8E3F11FF-1F74-45C0-A5EB-F4A47A85AD28}" destId="{533BD4E0-2DF1-4BC0-A47E-334E13C098C7}" srcOrd="0" destOrd="0" presId="urn:microsoft.com/office/officeart/2005/8/layout/hierarchy6"/>
    <dgm:cxn modelId="{2836B3D8-6619-40AF-9F8A-F0A7AAD61583}" type="presParOf" srcId="{533BD4E0-2DF1-4BC0-A47E-334E13C098C7}" destId="{82D09D0A-20A9-4786-BD0A-C7D07B43F772}" srcOrd="0" destOrd="0" presId="urn:microsoft.com/office/officeart/2005/8/layout/hierarchy6"/>
    <dgm:cxn modelId="{F338A357-C0E3-4B12-A04E-BC6C31738DD5}" type="presParOf" srcId="{82D09D0A-20A9-4786-BD0A-C7D07B43F772}" destId="{9779C83B-FF1B-4E19-9A34-560586099169}" srcOrd="0" destOrd="0" presId="urn:microsoft.com/office/officeart/2005/8/layout/hierarchy6"/>
    <dgm:cxn modelId="{41528F99-D92A-47C7-B778-88030F8CEF17}" type="presParOf" srcId="{82D09D0A-20A9-4786-BD0A-C7D07B43F772}" destId="{70048286-C7D9-4254-ACF8-71E6A6502955}" srcOrd="1" destOrd="0" presId="urn:microsoft.com/office/officeart/2005/8/layout/hierarchy6"/>
    <dgm:cxn modelId="{8DA8F393-5657-4593-92B3-15841D88B23E}" type="presParOf" srcId="{70048286-C7D9-4254-ACF8-71E6A6502955}" destId="{FAA89E3C-1B0A-45ED-BCF4-8AB953C27B70}" srcOrd="0" destOrd="0" presId="urn:microsoft.com/office/officeart/2005/8/layout/hierarchy6"/>
    <dgm:cxn modelId="{5BDAFB32-4EDC-46FD-BF24-9122D70130C5}" type="presParOf" srcId="{70048286-C7D9-4254-ACF8-71E6A6502955}" destId="{B99672D2-27AB-4A68-AAD5-90B334C1F5D1}" srcOrd="1" destOrd="0" presId="urn:microsoft.com/office/officeart/2005/8/layout/hierarchy6"/>
    <dgm:cxn modelId="{B7A8B84E-6E26-4FD4-A048-ECC3DE822A3E}" type="presParOf" srcId="{B99672D2-27AB-4A68-AAD5-90B334C1F5D1}" destId="{1F9980E7-1015-4868-A4BC-C799F97D281C}" srcOrd="0" destOrd="0" presId="urn:microsoft.com/office/officeart/2005/8/layout/hierarchy6"/>
    <dgm:cxn modelId="{DDF81753-114B-4CA6-8C36-84C16095DF04}" type="presParOf" srcId="{B99672D2-27AB-4A68-AAD5-90B334C1F5D1}" destId="{8B3ED92C-3239-4BFC-90C4-03B5DFDAE2A0}" srcOrd="1" destOrd="0" presId="urn:microsoft.com/office/officeart/2005/8/layout/hierarchy6"/>
    <dgm:cxn modelId="{B80142D7-A5FF-4691-A0FA-CD08F8871EEF}" type="presParOf" srcId="{8B3ED92C-3239-4BFC-90C4-03B5DFDAE2A0}" destId="{74A47509-0CEF-49D2-8B8E-3A726780EF12}" srcOrd="0" destOrd="0" presId="urn:microsoft.com/office/officeart/2005/8/layout/hierarchy6"/>
    <dgm:cxn modelId="{2BAC5909-BE1A-4CE4-936E-CEEC894144C9}" type="presParOf" srcId="{8B3ED92C-3239-4BFC-90C4-03B5DFDAE2A0}" destId="{17B542F9-3459-457E-B6CF-68C8A414B24E}" srcOrd="1" destOrd="0" presId="urn:microsoft.com/office/officeart/2005/8/layout/hierarchy6"/>
    <dgm:cxn modelId="{3675C0C2-DACE-4621-BAEA-F67E4A36E9B3}" type="presParOf" srcId="{17B542F9-3459-457E-B6CF-68C8A414B24E}" destId="{DC70E9F3-4B1C-497C-8BFD-1EDE1A4298DA}" srcOrd="0" destOrd="0" presId="urn:microsoft.com/office/officeart/2005/8/layout/hierarchy6"/>
    <dgm:cxn modelId="{90CED9EA-1E3B-4BFE-8697-A3B894F3432F}" type="presParOf" srcId="{17B542F9-3459-457E-B6CF-68C8A414B24E}" destId="{B3619A64-A7DF-4EAE-ABCD-6211DE31D273}" srcOrd="1" destOrd="0" presId="urn:microsoft.com/office/officeart/2005/8/layout/hierarchy6"/>
    <dgm:cxn modelId="{AE365B6C-18E2-46FE-AFBE-9C7228FE1B74}" type="presParOf" srcId="{8B3ED92C-3239-4BFC-90C4-03B5DFDAE2A0}" destId="{CFC4D1EF-5F04-47B0-9BBC-102E67BABB0E}" srcOrd="2" destOrd="0" presId="urn:microsoft.com/office/officeart/2005/8/layout/hierarchy6"/>
    <dgm:cxn modelId="{7B7FC0DA-6AC9-44A5-AC29-A7E417F2B905}" type="presParOf" srcId="{8B3ED92C-3239-4BFC-90C4-03B5DFDAE2A0}" destId="{88D2D09E-6524-4421-B054-5F0A79571576}" srcOrd="3" destOrd="0" presId="urn:microsoft.com/office/officeart/2005/8/layout/hierarchy6"/>
    <dgm:cxn modelId="{767F7F89-398D-45CD-92B5-546FCFE40AA1}" type="presParOf" srcId="{88D2D09E-6524-4421-B054-5F0A79571576}" destId="{EF6060E6-CE6C-409E-8C34-73C8FB33CE49}" srcOrd="0" destOrd="0" presId="urn:microsoft.com/office/officeart/2005/8/layout/hierarchy6"/>
    <dgm:cxn modelId="{AD733709-898B-45E6-84A4-4DA1902DB213}" type="presParOf" srcId="{88D2D09E-6524-4421-B054-5F0A79571576}" destId="{78731CF5-D5F0-4B76-85BA-A4478A957A5A}" srcOrd="1" destOrd="0" presId="urn:microsoft.com/office/officeart/2005/8/layout/hierarchy6"/>
    <dgm:cxn modelId="{8AF8129A-F62C-400F-BF27-15C6701F94CD}" type="presParOf" srcId="{70048286-C7D9-4254-ACF8-71E6A6502955}" destId="{B169C4AE-CEB0-4A33-905F-E3A6E919B6C6}" srcOrd="2" destOrd="0" presId="urn:microsoft.com/office/officeart/2005/8/layout/hierarchy6"/>
    <dgm:cxn modelId="{1FED658B-96E1-4F26-B64B-EFE0527FD646}" type="presParOf" srcId="{70048286-C7D9-4254-ACF8-71E6A6502955}" destId="{B60F3EA0-757D-4259-AE33-00008CFD3C27}" srcOrd="3" destOrd="0" presId="urn:microsoft.com/office/officeart/2005/8/layout/hierarchy6"/>
    <dgm:cxn modelId="{909690D9-68C5-4763-AEC4-96545845BC57}" type="presParOf" srcId="{B60F3EA0-757D-4259-AE33-00008CFD3C27}" destId="{E6EF1221-2BE6-4C4E-BD2B-B4B0CB332B2B}" srcOrd="0" destOrd="0" presId="urn:microsoft.com/office/officeart/2005/8/layout/hierarchy6"/>
    <dgm:cxn modelId="{F691C6FF-9927-4989-A87D-0D23AD8324F0}" type="presParOf" srcId="{B60F3EA0-757D-4259-AE33-00008CFD3C27}" destId="{AFFDC882-0ECF-4190-BF20-64EA50ABCBE1}" srcOrd="1" destOrd="0" presId="urn:microsoft.com/office/officeart/2005/8/layout/hierarchy6"/>
    <dgm:cxn modelId="{DDFD9B69-939E-438E-906D-0FA3F0362AD7}" type="presParOf" srcId="{70048286-C7D9-4254-ACF8-71E6A6502955}" destId="{7BEC2981-211D-424A-9157-C48649573CDD}" srcOrd="4" destOrd="0" presId="urn:microsoft.com/office/officeart/2005/8/layout/hierarchy6"/>
    <dgm:cxn modelId="{96AD6871-833B-465F-9FD0-74D746FED957}" type="presParOf" srcId="{70048286-C7D9-4254-ACF8-71E6A6502955}" destId="{D8D957B4-930B-45CB-AF20-F951BD930B1C}" srcOrd="5" destOrd="0" presId="urn:microsoft.com/office/officeart/2005/8/layout/hierarchy6"/>
    <dgm:cxn modelId="{035F1687-4913-4646-9D19-563CC49859E1}" type="presParOf" srcId="{D8D957B4-930B-45CB-AF20-F951BD930B1C}" destId="{8CD972C3-BD39-4419-B67D-D95C0158929E}" srcOrd="0" destOrd="0" presId="urn:microsoft.com/office/officeart/2005/8/layout/hierarchy6"/>
    <dgm:cxn modelId="{E6CFDA7A-D86C-4F97-9885-4D48D33A9118}" type="presParOf" srcId="{D8D957B4-930B-45CB-AF20-F951BD930B1C}" destId="{191626AA-BB7A-4930-988D-C37580532BBF}" srcOrd="1" destOrd="0" presId="urn:microsoft.com/office/officeart/2005/8/layout/hierarchy6"/>
    <dgm:cxn modelId="{73FC27C3-1047-47A5-AA5A-9C61E3F76DAB}" type="presParOf" srcId="{70048286-C7D9-4254-ACF8-71E6A6502955}" destId="{ABBADA0A-B32B-48C0-9BF0-2FDEE78F5B38}" srcOrd="6" destOrd="0" presId="urn:microsoft.com/office/officeart/2005/8/layout/hierarchy6"/>
    <dgm:cxn modelId="{4B4001E9-4720-4B28-A43E-448F648F1E01}" type="presParOf" srcId="{70048286-C7D9-4254-ACF8-71E6A6502955}" destId="{9BF49720-9EAF-41E7-9E96-A38F17A5ED4A}" srcOrd="7" destOrd="0" presId="urn:microsoft.com/office/officeart/2005/8/layout/hierarchy6"/>
    <dgm:cxn modelId="{0F70791B-CFE8-47E3-8488-905B72681B49}" type="presParOf" srcId="{9BF49720-9EAF-41E7-9E96-A38F17A5ED4A}" destId="{44656E03-4F8E-45CD-884B-B71A82B81807}" srcOrd="0" destOrd="0" presId="urn:microsoft.com/office/officeart/2005/8/layout/hierarchy6"/>
    <dgm:cxn modelId="{1390E79C-B78D-4DAB-B6BC-FB9F8951390E}" type="presParOf" srcId="{9BF49720-9EAF-41E7-9E96-A38F17A5ED4A}" destId="{C93539A6-6C2E-4DD3-A821-DADD5FAC8C2A}" srcOrd="1" destOrd="0" presId="urn:microsoft.com/office/officeart/2005/8/layout/hierarchy6"/>
    <dgm:cxn modelId="{53BF5F4E-90E1-4762-81A5-F76820E80F14}" type="presParOf" srcId="{70048286-C7D9-4254-ACF8-71E6A6502955}" destId="{E1B1C0CD-BDB0-4698-B564-F712BB925AF9}" srcOrd="8" destOrd="0" presId="urn:microsoft.com/office/officeart/2005/8/layout/hierarchy6"/>
    <dgm:cxn modelId="{9614AB61-7633-4030-9C26-9BD8CADC894E}" type="presParOf" srcId="{70048286-C7D9-4254-ACF8-71E6A6502955}" destId="{40E50718-B7ED-4FED-96B3-AF29DBA3599C}" srcOrd="9" destOrd="0" presId="urn:microsoft.com/office/officeart/2005/8/layout/hierarchy6"/>
    <dgm:cxn modelId="{899666D7-4BD7-4751-8F68-E3F6CE7EA852}" type="presParOf" srcId="{40E50718-B7ED-4FED-96B3-AF29DBA3599C}" destId="{5AEB94DE-F28E-4F5D-B757-CB7FE4AF9F1E}" srcOrd="0" destOrd="0" presId="urn:microsoft.com/office/officeart/2005/8/layout/hierarchy6"/>
    <dgm:cxn modelId="{0A976EC8-8D56-4329-B7BF-8C27F4AF9D5C}" type="presParOf" srcId="{40E50718-B7ED-4FED-96B3-AF29DBA3599C}" destId="{40ED76E8-D840-4789-980A-5A7CB6CDD845}" srcOrd="1" destOrd="0" presId="urn:microsoft.com/office/officeart/2005/8/layout/hierarchy6"/>
    <dgm:cxn modelId="{320E9F27-55F6-4E33-A451-B3FE9926535B}" type="presParOf" srcId="{40ED76E8-D840-4789-980A-5A7CB6CDD845}" destId="{00BA9F6F-D396-4B4D-B2C5-0578D04A0883}" srcOrd="0" destOrd="0" presId="urn:microsoft.com/office/officeart/2005/8/layout/hierarchy6"/>
    <dgm:cxn modelId="{373035EB-AE57-4CFD-A54E-8D0626E0390C}" type="presParOf" srcId="{40ED76E8-D840-4789-980A-5A7CB6CDD845}" destId="{872FD926-D21B-43BA-ADEA-0E34DDC470FC}" srcOrd="1" destOrd="0" presId="urn:microsoft.com/office/officeart/2005/8/layout/hierarchy6"/>
    <dgm:cxn modelId="{44B0AB1A-FEFF-4429-86A1-BC7941C71C53}" type="presParOf" srcId="{872FD926-D21B-43BA-ADEA-0E34DDC470FC}" destId="{446A52FF-901C-4CE5-BDAF-C1A4E0EC08F9}" srcOrd="0" destOrd="0" presId="urn:microsoft.com/office/officeart/2005/8/layout/hierarchy6"/>
    <dgm:cxn modelId="{61386031-2D0A-4B67-866C-BA7A2A13A5FA}" type="presParOf" srcId="{872FD926-D21B-43BA-ADEA-0E34DDC470FC}" destId="{962468C3-2672-4C83-A7CC-4138E31A8BDE}" srcOrd="1" destOrd="0" presId="urn:microsoft.com/office/officeart/2005/8/layout/hierarchy6"/>
    <dgm:cxn modelId="{E8C58300-4F42-4FDC-819B-C1DFBD46AE78}" type="presParOf" srcId="{40ED76E8-D840-4789-980A-5A7CB6CDD845}" destId="{59B00604-DFCB-4719-A322-7B4A25654339}" srcOrd="2" destOrd="0" presId="urn:microsoft.com/office/officeart/2005/8/layout/hierarchy6"/>
    <dgm:cxn modelId="{DB2B2001-9751-4A0B-BF33-974B6C429C56}" type="presParOf" srcId="{40ED76E8-D840-4789-980A-5A7CB6CDD845}" destId="{7F1E4C41-2CFC-469D-A0C8-B65C9CA01277}" srcOrd="3" destOrd="0" presId="urn:microsoft.com/office/officeart/2005/8/layout/hierarchy6"/>
    <dgm:cxn modelId="{D7281A07-1C93-40E1-AA27-F5137C371BD9}" type="presParOf" srcId="{7F1E4C41-2CFC-469D-A0C8-B65C9CA01277}" destId="{B042281E-06E5-44BA-980D-EFD09A990378}" srcOrd="0" destOrd="0" presId="urn:microsoft.com/office/officeart/2005/8/layout/hierarchy6"/>
    <dgm:cxn modelId="{DA21E82C-03D0-4B46-BD3E-CB6671346846}" type="presParOf" srcId="{7F1E4C41-2CFC-469D-A0C8-B65C9CA01277}" destId="{A0317D14-808B-484B-9A4B-798352DFC851}" srcOrd="1" destOrd="0" presId="urn:microsoft.com/office/officeart/2005/8/layout/hierarchy6"/>
    <dgm:cxn modelId="{DD51B546-5E01-43EA-A0FB-E0096AC9B53F}" type="presParOf" srcId="{70048286-C7D9-4254-ACF8-71E6A6502955}" destId="{5296F954-5A72-443D-A554-5955DAC79A02}" srcOrd="10" destOrd="0" presId="urn:microsoft.com/office/officeart/2005/8/layout/hierarchy6"/>
    <dgm:cxn modelId="{2F8D8700-E8DC-477F-A119-B47EBF5304C7}" type="presParOf" srcId="{70048286-C7D9-4254-ACF8-71E6A6502955}" destId="{B82C80BA-0616-4355-8A87-A8A55A26EF6E}" srcOrd="11" destOrd="0" presId="urn:microsoft.com/office/officeart/2005/8/layout/hierarchy6"/>
    <dgm:cxn modelId="{011388E3-6D39-4906-8381-83FFB06871E4}" type="presParOf" srcId="{B82C80BA-0616-4355-8A87-A8A55A26EF6E}" destId="{E33D141E-E157-4608-9CE6-134A1431D139}" srcOrd="0" destOrd="0" presId="urn:microsoft.com/office/officeart/2005/8/layout/hierarchy6"/>
    <dgm:cxn modelId="{93C78D34-C582-416E-BC30-A7390EAAC2EB}" type="presParOf" srcId="{B82C80BA-0616-4355-8A87-A8A55A26EF6E}" destId="{21E45106-42DE-415E-80BF-8BA403A06ACF}" srcOrd="1" destOrd="0" presId="urn:microsoft.com/office/officeart/2005/8/layout/hierarchy6"/>
    <dgm:cxn modelId="{2F0E776D-612F-4903-B0DE-9CC77BB4383B}" type="presParOf" srcId="{D2828D9B-04A8-4A2A-B2D3-76D38278C05E}" destId="{CAC4E56E-01CE-420A-9A21-DFE6E541512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9C83B-FF1B-4E19-9A34-560586099169}">
      <dsp:nvSpPr>
        <dsp:cNvPr id="0" name=""/>
        <dsp:cNvSpPr/>
      </dsp:nvSpPr>
      <dsp:spPr>
        <a:xfrm>
          <a:off x="4866991" y="521035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Web Marketing</a:t>
          </a:r>
        </a:p>
      </dsp:txBody>
      <dsp:txXfrm>
        <a:off x="4891354" y="545398"/>
        <a:ext cx="1199021" cy="783105"/>
      </dsp:txXfrm>
    </dsp:sp>
    <dsp:sp modelId="{FAA89E3C-1B0A-45ED-BCF4-8AB953C27B70}">
      <dsp:nvSpPr>
        <dsp:cNvPr id="0" name=""/>
        <dsp:cNvSpPr/>
      </dsp:nvSpPr>
      <dsp:spPr>
        <a:xfrm>
          <a:off x="1435685" y="1352867"/>
          <a:ext cx="4055179" cy="332732"/>
        </a:xfrm>
        <a:custGeom>
          <a:avLst/>
          <a:gdLst/>
          <a:ahLst/>
          <a:cxnLst/>
          <a:rect l="0" t="0" r="0" b="0"/>
          <a:pathLst>
            <a:path>
              <a:moveTo>
                <a:pt x="4055179" y="0"/>
              </a:moveTo>
              <a:lnTo>
                <a:pt x="4055179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9980E7-1015-4868-A4BC-C799F97D281C}">
      <dsp:nvSpPr>
        <dsp:cNvPr id="0" name=""/>
        <dsp:cNvSpPr/>
      </dsp:nvSpPr>
      <dsp:spPr>
        <a:xfrm>
          <a:off x="811811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500" kern="1200" dirty="0"/>
            <a:t>SEO (Search Engine </a:t>
          </a:r>
          <a:r>
            <a:rPr lang="it-IT" sz="1500" kern="1200" dirty="0" err="1"/>
            <a:t>Optimization</a:t>
          </a:r>
          <a:r>
            <a:rPr lang="it-IT" sz="1500" kern="1200" dirty="0"/>
            <a:t>)</a:t>
          </a:r>
        </a:p>
      </dsp:txBody>
      <dsp:txXfrm>
        <a:off x="836174" y="1709963"/>
        <a:ext cx="1199021" cy="783105"/>
      </dsp:txXfrm>
    </dsp:sp>
    <dsp:sp modelId="{74A47509-0CEF-49D2-8B8E-3A726780EF12}">
      <dsp:nvSpPr>
        <dsp:cNvPr id="0" name=""/>
        <dsp:cNvSpPr/>
      </dsp:nvSpPr>
      <dsp:spPr>
        <a:xfrm>
          <a:off x="624649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0E9F3-4B1C-497C-8BFD-1EDE1A4298DA}">
      <dsp:nvSpPr>
        <dsp:cNvPr id="0" name=""/>
        <dsp:cNvSpPr/>
      </dsp:nvSpPr>
      <dsp:spPr>
        <a:xfrm>
          <a:off x="775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 err="1"/>
            <a:t>onsite</a:t>
          </a:r>
          <a:endParaRPr lang="it-IT" sz="1500" kern="1200" dirty="0"/>
        </a:p>
      </dsp:txBody>
      <dsp:txXfrm>
        <a:off x="25138" y="2874527"/>
        <a:ext cx="1199021" cy="783105"/>
      </dsp:txXfrm>
    </dsp:sp>
    <dsp:sp modelId="{CFC4D1EF-5F04-47B0-9BBC-102E67BABB0E}">
      <dsp:nvSpPr>
        <dsp:cNvPr id="0" name=""/>
        <dsp:cNvSpPr/>
      </dsp:nvSpPr>
      <dsp:spPr>
        <a:xfrm>
          <a:off x="1435685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6060E6-CE6C-409E-8C34-73C8FB33CE49}">
      <dsp:nvSpPr>
        <dsp:cNvPr id="0" name=""/>
        <dsp:cNvSpPr/>
      </dsp:nvSpPr>
      <dsp:spPr>
        <a:xfrm>
          <a:off x="1622847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 err="1"/>
            <a:t>offsite</a:t>
          </a:r>
          <a:endParaRPr lang="it-IT" sz="1500" kern="1200" dirty="0"/>
        </a:p>
      </dsp:txBody>
      <dsp:txXfrm>
        <a:off x="1647210" y="2874527"/>
        <a:ext cx="1199021" cy="783105"/>
      </dsp:txXfrm>
    </dsp:sp>
    <dsp:sp modelId="{B169C4AE-CEB0-4A33-905F-E3A6E919B6C6}">
      <dsp:nvSpPr>
        <dsp:cNvPr id="0" name=""/>
        <dsp:cNvSpPr/>
      </dsp:nvSpPr>
      <dsp:spPr>
        <a:xfrm>
          <a:off x="3057757" y="1352867"/>
          <a:ext cx="2433107" cy="332732"/>
        </a:xfrm>
        <a:custGeom>
          <a:avLst/>
          <a:gdLst/>
          <a:ahLst/>
          <a:cxnLst/>
          <a:rect l="0" t="0" r="0" b="0"/>
          <a:pathLst>
            <a:path>
              <a:moveTo>
                <a:pt x="2433107" y="0"/>
              </a:moveTo>
              <a:lnTo>
                <a:pt x="2433107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EF1221-2BE6-4C4E-BD2B-B4B0CB332B2B}">
      <dsp:nvSpPr>
        <dsp:cNvPr id="0" name=""/>
        <dsp:cNvSpPr/>
      </dsp:nvSpPr>
      <dsp:spPr>
        <a:xfrm>
          <a:off x="2433883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Courier New" panose="02070309020205020404" pitchFamily="49" charset="0"/>
            <a:buNone/>
          </a:pPr>
          <a:r>
            <a:rPr lang="it-IT" sz="1500" kern="1200" dirty="0"/>
            <a:t>SEA (Search Engine Advertising)</a:t>
          </a:r>
        </a:p>
      </dsp:txBody>
      <dsp:txXfrm>
        <a:off x="2458246" y="1709963"/>
        <a:ext cx="1199021" cy="783105"/>
      </dsp:txXfrm>
    </dsp:sp>
    <dsp:sp modelId="{7BEC2981-211D-424A-9157-C48649573CDD}">
      <dsp:nvSpPr>
        <dsp:cNvPr id="0" name=""/>
        <dsp:cNvSpPr/>
      </dsp:nvSpPr>
      <dsp:spPr>
        <a:xfrm>
          <a:off x="4679829" y="1352867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972C3-BD39-4419-B67D-D95C0158929E}">
      <dsp:nvSpPr>
        <dsp:cNvPr id="0" name=""/>
        <dsp:cNvSpPr/>
      </dsp:nvSpPr>
      <dsp:spPr>
        <a:xfrm>
          <a:off x="4055955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Social Marketing</a:t>
          </a:r>
        </a:p>
      </dsp:txBody>
      <dsp:txXfrm>
        <a:off x="4080318" y="1709963"/>
        <a:ext cx="1199021" cy="783105"/>
      </dsp:txXfrm>
    </dsp:sp>
    <dsp:sp modelId="{ABBADA0A-B32B-48C0-9BF0-2FDEE78F5B38}">
      <dsp:nvSpPr>
        <dsp:cNvPr id="0" name=""/>
        <dsp:cNvSpPr/>
      </dsp:nvSpPr>
      <dsp:spPr>
        <a:xfrm>
          <a:off x="5490865" y="1352867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56E03-4F8E-45CD-884B-B71A82B81807}">
      <dsp:nvSpPr>
        <dsp:cNvPr id="0" name=""/>
        <dsp:cNvSpPr/>
      </dsp:nvSpPr>
      <dsp:spPr>
        <a:xfrm>
          <a:off x="5678027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DEM (Direct Email Marketing)</a:t>
          </a:r>
        </a:p>
      </dsp:txBody>
      <dsp:txXfrm>
        <a:off x="5702390" y="1709963"/>
        <a:ext cx="1199021" cy="783105"/>
      </dsp:txXfrm>
    </dsp:sp>
    <dsp:sp modelId="{E1B1C0CD-BDB0-4698-B564-F712BB925AF9}">
      <dsp:nvSpPr>
        <dsp:cNvPr id="0" name=""/>
        <dsp:cNvSpPr/>
      </dsp:nvSpPr>
      <dsp:spPr>
        <a:xfrm>
          <a:off x="5490865" y="1352867"/>
          <a:ext cx="2433107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2433107" y="166366"/>
              </a:lnTo>
              <a:lnTo>
                <a:pt x="2433107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B94DE-F28E-4F5D-B757-CB7FE4AF9F1E}">
      <dsp:nvSpPr>
        <dsp:cNvPr id="0" name=""/>
        <dsp:cNvSpPr/>
      </dsp:nvSpPr>
      <dsp:spPr>
        <a:xfrm>
          <a:off x="7300099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Integrazione</a:t>
          </a:r>
        </a:p>
      </dsp:txBody>
      <dsp:txXfrm>
        <a:off x="7324462" y="1709963"/>
        <a:ext cx="1199021" cy="783105"/>
      </dsp:txXfrm>
    </dsp:sp>
    <dsp:sp modelId="{00BA9F6F-D396-4B4D-B2C5-0578D04A0883}">
      <dsp:nvSpPr>
        <dsp:cNvPr id="0" name=""/>
        <dsp:cNvSpPr/>
      </dsp:nvSpPr>
      <dsp:spPr>
        <a:xfrm>
          <a:off x="7112937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811035" y="0"/>
              </a:moveTo>
              <a:lnTo>
                <a:pt x="811035" y="166366"/>
              </a:lnTo>
              <a:lnTo>
                <a:pt x="0" y="166366"/>
              </a:lnTo>
              <a:lnTo>
                <a:pt x="0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A52FF-901C-4CE5-BDAF-C1A4E0EC08F9}">
      <dsp:nvSpPr>
        <dsp:cNvPr id="0" name=""/>
        <dsp:cNvSpPr/>
      </dsp:nvSpPr>
      <dsp:spPr>
        <a:xfrm>
          <a:off x="6489063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online-offline</a:t>
          </a:r>
        </a:p>
      </dsp:txBody>
      <dsp:txXfrm>
        <a:off x="6513426" y="2874527"/>
        <a:ext cx="1199021" cy="783105"/>
      </dsp:txXfrm>
    </dsp:sp>
    <dsp:sp modelId="{59B00604-DFCB-4719-A322-7B4A25654339}">
      <dsp:nvSpPr>
        <dsp:cNvPr id="0" name=""/>
        <dsp:cNvSpPr/>
      </dsp:nvSpPr>
      <dsp:spPr>
        <a:xfrm>
          <a:off x="7923973" y="2517431"/>
          <a:ext cx="811035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811035" y="166366"/>
              </a:lnTo>
              <a:lnTo>
                <a:pt x="811035" y="33273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2281E-06E5-44BA-980D-EFD09A990378}">
      <dsp:nvSpPr>
        <dsp:cNvPr id="0" name=""/>
        <dsp:cNvSpPr/>
      </dsp:nvSpPr>
      <dsp:spPr>
        <a:xfrm>
          <a:off x="8111135" y="2850164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online-online</a:t>
          </a:r>
        </a:p>
      </dsp:txBody>
      <dsp:txXfrm>
        <a:off x="8135498" y="2874527"/>
        <a:ext cx="1199021" cy="783105"/>
      </dsp:txXfrm>
    </dsp:sp>
    <dsp:sp modelId="{5296F954-5A72-443D-A554-5955DAC79A02}">
      <dsp:nvSpPr>
        <dsp:cNvPr id="0" name=""/>
        <dsp:cNvSpPr/>
      </dsp:nvSpPr>
      <dsp:spPr>
        <a:xfrm>
          <a:off x="5490865" y="1352867"/>
          <a:ext cx="4055179" cy="3327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366"/>
              </a:lnTo>
              <a:lnTo>
                <a:pt x="4055179" y="166366"/>
              </a:lnTo>
              <a:lnTo>
                <a:pt x="4055179" y="332732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D141E-E157-4608-9CE6-134A1431D139}">
      <dsp:nvSpPr>
        <dsp:cNvPr id="0" name=""/>
        <dsp:cNvSpPr/>
      </dsp:nvSpPr>
      <dsp:spPr>
        <a:xfrm>
          <a:off x="8922171" y="1685600"/>
          <a:ext cx="1247747" cy="8318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Analisi dati</a:t>
          </a:r>
        </a:p>
      </dsp:txBody>
      <dsp:txXfrm>
        <a:off x="8946534" y="1709963"/>
        <a:ext cx="1199021" cy="7831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F263C-D8C9-48BB-B82E-F31B1AED2591}" type="datetimeFigureOut">
              <a:rPr lang="it-IT" smtClean="0"/>
              <a:t>10/05/2019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AB389-633E-4E20-9623-F073DC98229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07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821ACB0-887C-4C4B-859C-BE1F66DD61F1}" type="datetime1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708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391DF-659C-4999-858A-CFA62F521DC6}" type="datetime1">
              <a:rPr lang="it-IT" smtClean="0"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59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4C77F-81FE-4C2E-88A6-741E2FC87DCA}" type="datetime1">
              <a:rPr lang="it-IT" smtClean="0"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7324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C3CE7-6B31-4911-9055-5DF2566860AE}" type="datetime1">
              <a:rPr lang="it-IT" smtClean="0"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040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CAA9D-9DF5-4A2E-A2F5-46E40DE6C0F5}" type="datetime1">
              <a:rPr lang="it-IT" smtClean="0"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95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A8306-3BCA-48DB-8E68-E68F0F04352A}" type="datetime1">
              <a:rPr lang="it-IT" smtClean="0"/>
              <a:t>10/05/2019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716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15897-C2B2-42DA-A9F7-D46215058BB6}" type="datetime1">
              <a:rPr lang="it-IT" smtClean="0"/>
              <a:t>10/05/2019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622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8C4F2-92DA-4D38-8226-19DC173B4C9E}" type="datetime1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605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C714D-7756-4ACD-9A06-1B9129F112F4}" type="datetime1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89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7A23B-A534-485C-8B61-273EE3956E8A}" type="datetime1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5764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CF986-FFC2-4CB5-8940-0C7BB1C98F42}" type="datetime1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073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B9DC-A3C1-4D3E-882E-1590151B1322}" type="datetime1">
              <a:rPr lang="it-IT" smtClean="0"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123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D014C-6540-45BC-9F22-76A392693E35}" type="datetime1">
              <a:rPr lang="it-IT" smtClean="0"/>
              <a:t>10/05/2019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961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61DD0-75D3-4DAD-8885-80CD961CDD2E}" type="datetime1">
              <a:rPr lang="it-IT" smtClean="0"/>
              <a:t>10/05/2019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051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9E9B5-8539-4F3C-A8C4-D1C8C4C824F0}" type="datetime1">
              <a:rPr lang="it-IT" smtClean="0"/>
              <a:t>10/05/2019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385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6E7CC-A974-4773-B1DE-6F509A4616F2}" type="datetime1">
              <a:rPr lang="it-IT" smtClean="0"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7897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0ED22-693B-4B58-83B0-E13C9E93DCB3}" type="datetime1">
              <a:rPr lang="it-IT" smtClean="0"/>
              <a:t>10/05/2019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163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CA38-1C5A-441D-B042-03D7919E8D8C}" type="datetime1">
              <a:rPr lang="it-IT" smtClean="0"/>
              <a:t>10/05/2019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prof. Claudio Rossi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63A6D-8ABF-4668-80DE-58537C3C468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6687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ga-dev-tools.appspot.com/campaign-url-builde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webmasters" TargetMode="External"/><Relationship Id="rId2" Type="http://schemas.openxmlformats.org/officeDocument/2006/relationships/hyperlink" Target="https://analytics.goog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ing.com/toolbox/webmaster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vTkefJHfC0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mailto:claudio@eurosoftlab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oz.com/search-ranking-factor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rends.google.com/trend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master.fi/seo-onsite" TargetMode="External"/><Relationship Id="rId2" Type="http://schemas.openxmlformats.org/officeDocument/2006/relationships/hyperlink" Target="http://itscesena.it/?p=12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tscesena.com/" TargetMode="External"/><Relationship Id="rId4" Type="http://schemas.openxmlformats.org/officeDocument/2006/relationships/hyperlink" Target="http://sitoweb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E6E7B5-6C40-4B4A-B051-C83022AF93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Web Marketing per il turismo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F20D899-DA07-4D58-8FFC-55128156CD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ITS Cesena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CBCEB4E-FBE1-4D92-8E57-145E60D6D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764860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9AB4C8-74C5-4EE7-B9F5-0024ABF9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testi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9563A8-6471-4165-BCBA-F529C1B1E2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Bisogna stare attenti ad evitare di scrivere testi troppo sbilanciati verso il SEO: i testi verranno letti dai visitatori e devono essere interessanti e gradevoli</a:t>
            </a:r>
          </a:p>
          <a:p>
            <a:r>
              <a:rPr lang="it-IT" dirty="0"/>
              <a:t>I testi delle pagine ottimizzate SEO devono essere lunghi</a:t>
            </a:r>
          </a:p>
          <a:p>
            <a:r>
              <a:rPr lang="it-IT" dirty="0"/>
              <a:t>Le keyword devono essere presenti ma non troppo ripetute (dal 2% al 5% delle parole)</a:t>
            </a:r>
          </a:p>
          <a:p>
            <a:r>
              <a:rPr lang="it-IT" dirty="0"/>
              <a:t>La struttura della pagina è importante (titoli, paragrafi) e dev’essere studiata attentamente</a:t>
            </a:r>
          </a:p>
          <a:p>
            <a:r>
              <a:rPr lang="it-IT" dirty="0"/>
              <a:t>I testi non devono essere ripetuti su più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6C0269-664F-4D3F-88B8-DB5E14A2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38814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5205B-D462-451E-A5CE-7BDC7556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- immagini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7D485F-99A0-49FE-B3BC-BA8A37271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nome di ogni immagine dev’essere coerente con la pagina che la contiene, quindi non dev’essere del tipo img001.jpg ma camera-matrimoniale.jpg</a:t>
            </a:r>
          </a:p>
          <a:p>
            <a:r>
              <a:rPr lang="it-IT" dirty="0"/>
              <a:t>Le immagini hanno dati non visibili (metadati) che devono essere coerenti con la pagina che contiene l’immagine, in particolare il testo alternativo (utilizzato dai non vedenti) deve descrivere l’immagine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D65E7D4-678F-43B9-B043-B4B87DA6E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5648107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A4ACD1-1F7F-4D65-AC67-1CE0DC6FF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onsite</a:t>
            </a:r>
            <a:r>
              <a:rPr lang="it-IT" dirty="0"/>
              <a:t> – meta descrizione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7128B1-D2E6-49B3-BDF3-1C87D72F3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SERP mostrano per ogni risultato il titolo della pagina indicizzata, l’URL di destinazione e un breve testo, questo testo viene preso dalla meta descrizione</a:t>
            </a:r>
          </a:p>
          <a:p>
            <a:r>
              <a:rPr lang="it-IT" dirty="0"/>
              <a:t>La meta descrizione non ha effetto nel calcolo della posizione nella SERP, serve unicamente per convincere l’utente che ha fatto la ricerca che il nostro sito è quello che fa per lui 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84BC8E3-F9A2-4BF4-BE4C-2559572C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97523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B845D7-4E63-4E1C-9A68-E39E1964C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B807EF-C7EB-4552-9EAA-BFF79BEE9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offsite</a:t>
            </a:r>
            <a:r>
              <a:rPr lang="it-IT" dirty="0"/>
              <a:t> consistono nella pubblicazione di link che da siti esterni puntano al sito aziendale (link building):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essere pubblicati su siti ben posizionati con le keyword che si vogliono ottimizzare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puntare alla pagina che si vuole promuovere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link in ingresso devono contenere testo coerente con le keyword presenti nella pagina di destinazione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D247376-D9EC-4970-9532-7BF808007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72858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2C8E30-B052-431C-8BE3-67CC438A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r>
              <a:rPr lang="it-IT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83C724-EBCA-4AB2-8CB7-1CC984465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svolgono azioni di link building è effettuare ricerche con le keyword che si stanno ottimizzando e pubblicare link in tutti i siti che sono nelle prime posizioni (e consentono la pubblicazione)</a:t>
            </a:r>
          </a:p>
          <a:p>
            <a:r>
              <a:rPr lang="it-IT" dirty="0"/>
              <a:t>A questo scopo sono molto utili blog, forum e siti di settore</a:t>
            </a:r>
          </a:p>
          <a:p>
            <a:r>
              <a:rPr lang="it-IT" dirty="0"/>
              <a:t>È fondamentale che i link rimangano nel tempo, non servono </a:t>
            </a:r>
            <a:r>
              <a:rPr lang="it-IT"/>
              <a:t>a nulla </a:t>
            </a:r>
            <a:r>
              <a:rPr lang="it-IT" dirty="0"/>
              <a:t>le inserzioni temporanee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66D9D7-155B-4184-B010-F4EE06597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72031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E37C38-3F8A-4402-8591-965954C8B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SEO </a:t>
            </a:r>
            <a:r>
              <a:rPr lang="it-IT" dirty="0" err="1"/>
              <a:t>offsite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59FAEB-205B-4755-9B33-BC9F73A442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testo del link (anchor text) deve contenere la keyword che si sta ottimizzando</a:t>
            </a:r>
          </a:p>
          <a:p>
            <a:r>
              <a:rPr lang="it-IT" dirty="0"/>
              <a:t>Ogni link deve puntare alla pagina che si sta ottimizzando</a:t>
            </a:r>
          </a:p>
          <a:p>
            <a:r>
              <a:rPr lang="it-IT" dirty="0"/>
              <a:t>Il link dev’essere inserito in un contesto coerente con la pagina </a:t>
            </a:r>
            <a:r>
              <a:rPr lang="it-IT"/>
              <a:t>di destinazione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0D87696-23BA-4A59-B81F-DBF98816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181730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5D3836-3440-4236-B31C-75D4E958D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D1EFA39-3350-4318-B25B-16F5D5203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SEA consistono nel pagare i motori di ricerca per mostrare una pagina del proprio sito all’interno dei risultati delle ricerche</a:t>
            </a:r>
          </a:p>
          <a:p>
            <a:r>
              <a:rPr lang="it-IT" dirty="0"/>
              <a:t>Il pagamento può essere per visualizzazione (Impression) o per click</a:t>
            </a:r>
          </a:p>
          <a:p>
            <a:r>
              <a:rPr lang="it-IT" dirty="0"/>
              <a:t>Il costo dell’inserzione è variabile e basato su un meccanismo di asta: più la keyword è richiesta più alto sarà il costo per mostrare un’inserzione</a:t>
            </a:r>
          </a:p>
          <a:p>
            <a:r>
              <a:rPr lang="it-IT" dirty="0"/>
              <a:t>L’attuazione di campagne SEA migliora anche le performance SEO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6C8E8E-F800-44DA-A635-3A4469F1F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54176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46BA62-9081-482C-BF90-EEAE540F9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715F3C-FFE2-411F-8ACB-A21F83DC7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attività DEM (Direct Email Marketing) consentono di mantenere un contatto con i clienti e di fidelizzarli</a:t>
            </a:r>
          </a:p>
          <a:p>
            <a:r>
              <a:rPr lang="it-IT" dirty="0"/>
              <a:t>È importante che le newsletter portino gli utenti che le ricevono a visitare una landing page all’interno del sito, in modo da concentrare l’attenzione sul sito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AB50EE-C7FF-4BC2-8691-D598D49AE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164024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E877C7-477D-4BC2-89AD-F0BC09CEF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online-offline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613D3A-8749-4AE4-8086-C397B2061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promozione di un sito web deve coinvolgere anche la comunicazione non basata sul web (biglietti da visita, cataloghi, annunci radiofonici o televisivi, ecc.)</a:t>
            </a:r>
          </a:p>
          <a:p>
            <a:r>
              <a:rPr lang="it-IT" dirty="0"/>
              <a:t>È importante che il materiale offline rimandi al sito</a:t>
            </a:r>
          </a:p>
          <a:p>
            <a:r>
              <a:rPr lang="it-IT" dirty="0"/>
              <a:t>Il materiale cartaceo deve utilizzare gli UTM per consentire il controllo dell’effetto delle operazioni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80CD823-DE55-4FCB-A94C-6044FF552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956843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73AF53-9961-4B22-B812-DE955B6F3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UTM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1AD979-C344-46C1-BDC1-8AA737CFA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codici UTM (</a:t>
            </a:r>
            <a:r>
              <a:rPr lang="it-IT" dirty="0" err="1"/>
              <a:t>Urchin</a:t>
            </a:r>
            <a:r>
              <a:rPr lang="it-IT" dirty="0"/>
              <a:t> Tracking Module) consentono di tracciare la provenienza del traffico del sito</a:t>
            </a:r>
          </a:p>
          <a:p>
            <a:r>
              <a:rPr lang="it-IT" dirty="0"/>
              <a:t>Per generare un codice UTM si utilizza uno strumento apposito (</a:t>
            </a:r>
            <a:r>
              <a:rPr lang="it-IT" dirty="0">
                <a:hlinkClick r:id="rId2"/>
              </a:rPr>
              <a:t>https://ga-dev-tools.appspot.com/</a:t>
            </a:r>
            <a:r>
              <a:rPr lang="it-IT" dirty="0" err="1">
                <a:hlinkClick r:id="rId2"/>
              </a:rPr>
              <a:t>campaign</a:t>
            </a:r>
            <a:r>
              <a:rPr lang="it-IT" dirty="0">
                <a:hlinkClick r:id="rId2"/>
              </a:rPr>
              <a:t>-</a:t>
            </a:r>
            <a:r>
              <a:rPr lang="it-IT" dirty="0" err="1">
                <a:hlinkClick r:id="rId2"/>
              </a:rPr>
              <a:t>url</a:t>
            </a:r>
            <a:r>
              <a:rPr lang="it-IT" dirty="0">
                <a:hlinkClick r:id="rId2"/>
              </a:rPr>
              <a:t>-builder</a:t>
            </a:r>
            <a:r>
              <a:rPr lang="it-IT" dirty="0"/>
              <a:t>)</a:t>
            </a:r>
          </a:p>
          <a:p>
            <a:r>
              <a:rPr lang="it-IT" dirty="0"/>
              <a:t>I codici UTM possono essere utilizzati sia su internet che su comunicazioni cartacee, in particolare utilizzando i QR Code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9B8DBB6-58C9-44EC-A391-E035A9273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061588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C1BDCC-60BB-48E9-AA29-BA9C8B03F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</p:spPr>
        <p:txBody>
          <a:bodyPr/>
          <a:lstStyle/>
          <a:p>
            <a:r>
              <a:rPr lang="it-IT"/>
              <a:t>Cos’è il Web Marketing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09F046-40D1-41F1-BE30-551D95BE9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Oggi le persone non semplicemente Internet ma ci vivono e passano buona parte del loro tempo connesse alla rete</a:t>
            </a:r>
          </a:p>
          <a:p>
            <a:r>
              <a:rPr lang="it-IT" dirty="0"/>
              <a:t>Il Web Marketing è un insieme di tecniche che hanno lo scopo di sfruttare gli strumenti offerti da Internet per promuovere un prodotto, un’idea, una località o qualsiasi altro concetto</a:t>
            </a:r>
          </a:p>
          <a:p>
            <a:r>
              <a:rPr lang="it-IT" dirty="0"/>
              <a:t>Nel resto di questo documento faremo riferimento alle azioni necessarie alla promozione di un sito Web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2B4739E-DF30-4315-9977-94C5139D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49592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46C0B9-A38F-4E94-9DFE-E605BA153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AC20F8-8512-4DC9-8F3F-F5E17811C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QR code consentono di trasformare un URL in un’immagine leggibile tramite smartphone o computer</a:t>
            </a:r>
          </a:p>
          <a:p>
            <a:r>
              <a:rPr lang="it-IT" dirty="0"/>
              <a:t>Inserendo un QR code in una comunicazione cartacea è possibile rimandare le persone direttamente alla pagina desiderata del sito Web aziendale</a:t>
            </a:r>
          </a:p>
          <a:p>
            <a:r>
              <a:rPr lang="it-IT" dirty="0"/>
              <a:t>Questo codice rimanda all’indirizzo del sito</a:t>
            </a:r>
            <a:br>
              <a:rPr lang="it-IT" dirty="0"/>
            </a:br>
            <a:r>
              <a:rPr lang="it-IT" dirty="0"/>
              <a:t>https://www.eurosoftlab.com/firenze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F38E790-302C-411C-89E0-1ACE03291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2FE1F57F-80CF-44E9-9839-0B91BC8DE8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119" y="4315849"/>
            <a:ext cx="1119201" cy="1119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198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3724DB-8255-408A-96D2-D8A41D106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QR code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3CE09-243D-4AE2-8B97-6BADFF399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si utilizzano i QR code per integrare la comunicazione online-offline è importante utilizzare i codici UTM</a:t>
            </a:r>
          </a:p>
          <a:p>
            <a:r>
              <a:rPr lang="it-IT" dirty="0"/>
              <a:t>Questo QR code rimanda all’indirizzo</a:t>
            </a:r>
            <a:br>
              <a:rPr lang="it-IT" dirty="0"/>
            </a:br>
            <a:r>
              <a:rPr lang="it-IT" dirty="0"/>
              <a:t>https://eurosoftlab.com/firenze integrando il codice UTM</a:t>
            </a:r>
          </a:p>
          <a:p>
            <a:r>
              <a:rPr lang="it-IT" dirty="0"/>
              <a:t>Un QR code può essere personalizzato per rispettare le</a:t>
            </a:r>
            <a:br>
              <a:rPr lang="it-IT" dirty="0"/>
            </a:br>
            <a:r>
              <a:rPr lang="it-IT" dirty="0"/>
              <a:t>logiche comunicative aziendali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CE34C7-4CC4-4EF7-8A63-794774549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D07B65-1E4B-45D9-AFF6-1D245D1E1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389" y="3027947"/>
            <a:ext cx="1095139" cy="1095139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0FE19EA0-0B87-4993-A451-8885C0C763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847308" y="4467828"/>
            <a:ext cx="1223299" cy="1223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510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B9B7E8-C86E-49D5-8A57-3EE7944D9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Integrazione online-online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29B2BC-4E7E-4104-9110-5437A84F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Quando si promuove un sito è fondamentale creare una rete di link che provengono da altri siti (link building)</a:t>
            </a:r>
          </a:p>
          <a:p>
            <a:r>
              <a:rPr lang="it-IT" dirty="0"/>
              <a:t>Per analizzare al meglio l’effetto dei link in ingresso si possono utilizzare gli UTM</a:t>
            </a:r>
          </a:p>
          <a:p>
            <a:r>
              <a:rPr lang="it-IT" dirty="0"/>
              <a:t>I link in ingresso generano traffico direttamente (gli utenti li cliccano e raggiungono il sito) e indirettamente (i motori di ricerca migliorano il posizionamento del sito in base al numero di link in ingresso)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E52002C-D25E-4E78-B841-F1055A508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638385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CD171A-CE66-4901-A95C-AE31D1306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 dati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BA215D-AD08-4D36-A86D-12F79D561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ottimizzare le attività di marketing è necessario conoscere il comportamento dei propri clienti e la loro provenienza</a:t>
            </a:r>
          </a:p>
          <a:p>
            <a:r>
              <a:rPr lang="it-IT" dirty="0"/>
              <a:t>Esistono numerosi strumenti di analisi, i principali sono: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Analytics (</a:t>
            </a:r>
            <a:r>
              <a:rPr lang="it-IT" dirty="0">
                <a:hlinkClick r:id="rId2"/>
              </a:rPr>
              <a:t>https://analytics.google.com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Google Search Console (</a:t>
            </a:r>
            <a:r>
              <a:rPr lang="it-IT" dirty="0">
                <a:hlinkClick r:id="rId3"/>
              </a:rPr>
              <a:t>https://www.google.com/webmasters</a:t>
            </a:r>
            <a:r>
              <a:rPr lang="it-IT" dirty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Bing Webmaster Tools (</a:t>
            </a:r>
            <a:r>
              <a:rPr lang="it-IT" dirty="0">
                <a:hlinkClick r:id="rId4"/>
              </a:rPr>
              <a:t>https://www.bing.com/toolbox/webmaster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FB6B062-6C2D-448A-AC37-48BF4B6B4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91214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11BC8-E63C-469B-9FED-4AF8F193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Analytics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5EDF56-1FF1-4529-AD20-D20E32341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Analytics consente di studiare la provenienza dei visitatori del sito e di studiarne i comportamenti</a:t>
            </a:r>
          </a:p>
          <a:p>
            <a:r>
              <a:rPr lang="it-IT" dirty="0"/>
              <a:t>È possibile attivare codici di monitoraggio più invasivi della privacy che forniscono informazioni sulla profilazione dei visitatori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C08639E-3296-4A74-99AF-C533E38E3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249222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24D797-E7EA-4D6D-911F-9F280B1EE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427387-28A2-4FBD-BFC9-926210F7AA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Google Search Console consente di studiare gli effetti delle attività SEO</a:t>
            </a:r>
          </a:p>
          <a:p>
            <a:r>
              <a:rPr lang="it-IT" dirty="0"/>
              <a:t>Fornisce dati sull’andamento nel tempo posizionamento organico delle varie keyword nelle SERP</a:t>
            </a:r>
          </a:p>
          <a:p>
            <a:r>
              <a:rPr lang="it-IT" dirty="0"/>
              <a:t>È importante tenere conto delle percentuali di CTR (</a:t>
            </a:r>
            <a:r>
              <a:rPr lang="en-US" dirty="0"/>
              <a:t>Click Through Rate</a:t>
            </a:r>
            <a:r>
              <a:rPr lang="it-IT" dirty="0"/>
              <a:t>)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5D2DBD-278F-4FF1-9A85-34177A78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402906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AB49F1-4DA5-4959-A8D8-C9452AEEE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Google Search Console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7EE06D-411C-4BF1-8344-49C903CCB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una migliore indicizzazione del sito è utile fornire una </a:t>
            </a:r>
            <a:r>
              <a:rPr lang="it-IT" dirty="0" err="1"/>
              <a:t>sitemap</a:t>
            </a:r>
            <a:r>
              <a:rPr lang="it-IT" dirty="0"/>
              <a:t> (un file che segnala al motore di ricerca tutti i contenuti del sito)</a:t>
            </a:r>
          </a:p>
          <a:p>
            <a:r>
              <a:rPr lang="it-IT" dirty="0"/>
              <a:t>È fondamentale verificare se ci sono problemi di visualizzazione su mobile (più della metà delle visite provengono da terminali mobili)</a:t>
            </a:r>
          </a:p>
          <a:p>
            <a:r>
              <a:rPr lang="it-IT" dirty="0"/>
              <a:t>È importante verificare i link in ingresso da siti esterni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485BC5-F376-4673-B0DA-8EDD6C5B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40814095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BB74EA-C89A-452A-BD95-A8F64642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Bing Webmaster Tools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EDB219-3054-4B0A-A81E-1CE69A2E1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Bing Webmaster Tools fornisce informazioni sul posizionamento e sulle interazioni degli utenti</a:t>
            </a:r>
          </a:p>
          <a:p>
            <a:r>
              <a:rPr lang="it-IT" dirty="0"/>
              <a:t>Fornisce un report sugli interventi necessari per migliorare il SEO sia a livello di intero sito che a livello di singola pagina</a:t>
            </a:r>
          </a:p>
          <a:p>
            <a:r>
              <a:rPr lang="it-IT" dirty="0"/>
              <a:t>Consente di visualizzare l’indice del sito Web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7F38C70-FE93-4B25-B37A-028682B49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583293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A2FD8D-339E-4643-BA2B-BF753CF1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7D2A5B-1B14-48A1-B562-06A659C3B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un’ottima opportunità per promuovere un’attività</a:t>
            </a:r>
          </a:p>
          <a:p>
            <a:r>
              <a:rPr lang="it-IT" dirty="0"/>
              <a:t>Ogni social network ha un suo pubblico tipico e le sue tecniche di comunicazione: è fondamentale scegliere il social network adatto in base al profilo della propria clientela potenziale e comunicare nella maniera corretta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9A4E55-C645-4696-86C5-B4BFED8A5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4027572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634A29-B47A-45CA-85BB-3329D44B9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Social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DB016-8057-4DD1-857D-A4F35791C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un potente mezzo di marketing ma vanno utilizzati in maniera consapevole</a:t>
            </a:r>
          </a:p>
          <a:p>
            <a:r>
              <a:rPr lang="it-IT" dirty="0"/>
              <a:t>Su Facebook è necessario utilizzare un linguaggio amicale e una comunicazione semplice e immediata, su </a:t>
            </a:r>
            <a:r>
              <a:rPr lang="it-IT" dirty="0" err="1"/>
              <a:t>Linkedin</a:t>
            </a:r>
            <a:r>
              <a:rPr lang="it-IT" dirty="0"/>
              <a:t> questo non funziona</a:t>
            </a:r>
          </a:p>
          <a:p>
            <a:r>
              <a:rPr lang="it-IT" dirty="0"/>
              <a:t>È importante tenere conto del giorno e dell’orario nel quale iniziare le azioni perché i post sui social network hanno una vita organica di pochi minuti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A1AD7F5-1144-415F-AC95-78E6E3C9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107821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49BE2C-B7E1-4B60-BB3C-A1D4F2A50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elementi principali di una campagna di Web Marketing</a:t>
            </a:r>
          </a:p>
        </p:txBody>
      </p:sp>
      <p:graphicFrame>
        <p:nvGraphicFramePr>
          <p:cNvPr id="39" name="Diagramma 38">
            <a:extLst>
              <a:ext uri="{FF2B5EF4-FFF2-40B4-BE49-F238E27FC236}">
                <a16:creationId xmlns:a16="http://schemas.microsoft.com/office/drawing/2014/main" id="{05A022BC-7FE0-4342-B32A-F02066A3B8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7501323"/>
              </p:ext>
            </p:extLst>
          </p:nvPr>
        </p:nvGraphicFramePr>
        <p:xfrm>
          <a:off x="978568" y="1844842"/>
          <a:ext cx="10170695" cy="4203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1" name="Segnaposto piè di pagina 40">
            <a:extLst>
              <a:ext uri="{FF2B5EF4-FFF2-40B4-BE49-F238E27FC236}">
                <a16:creationId xmlns:a16="http://schemas.microsoft.com/office/drawing/2014/main" id="{06B9A307-C490-4678-92C5-60A47F132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13600" y="6372560"/>
            <a:ext cx="6239309" cy="365125"/>
          </a:xfrm>
        </p:spPr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2884989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8CCEEA-0715-4869-B760-8018D2835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Viral</a:t>
            </a:r>
            <a:r>
              <a:rPr lang="it-IT" dirty="0"/>
              <a:t> Marketing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2318A7-43F0-4085-8614-F4CB667DD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social network sono lo strumento ideale per le campagne di </a:t>
            </a:r>
            <a:r>
              <a:rPr lang="it-IT" dirty="0" err="1"/>
              <a:t>Viral</a:t>
            </a:r>
            <a:r>
              <a:rPr lang="it-IT" dirty="0"/>
              <a:t> Marketing</a:t>
            </a:r>
          </a:p>
          <a:p>
            <a:r>
              <a:rPr lang="it-IT" dirty="0"/>
              <a:t>Per innescare la condivisione virale è indispensabile far leva sulle emozioni o sull’ingegneria sociale</a:t>
            </a:r>
          </a:p>
          <a:p>
            <a:r>
              <a:rPr lang="it-IT" dirty="0"/>
              <a:t>L’effetto virale si può applicare a qualsiasi settore (es: </a:t>
            </a:r>
            <a:r>
              <a:rPr lang="it-IT" dirty="0">
                <a:hlinkClick r:id="rId2"/>
              </a:rPr>
              <a:t>https://youtu.be/BvTkefJHfC0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536064-951C-4A5D-BCAC-F2F53F2F2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711832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2856D5-A8B2-4BA3-847C-0A6B23E35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Claudio Rossi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C84606-7B2C-4F23-9BD1-1519C664A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dirty="0">
                <a:hlinkClick r:id="rId2"/>
              </a:rPr>
              <a:t>claudio@eurosoftlab.com</a:t>
            </a:r>
            <a:endParaRPr lang="it-IT" dirty="0"/>
          </a:p>
          <a:p>
            <a:pPr algn="ctr"/>
            <a:r>
              <a:rPr lang="it-IT" dirty="0"/>
              <a:t>3473900710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53CF0F-6565-4C16-BCB9-3E4C12FE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702695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B32CA5-A1D9-41AA-B87D-3175EFBCE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SERP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2BB2B5-1090-403C-B549-ACE3DCF74E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Il concetto di SEO è legato a quello di SERP</a:t>
            </a:r>
          </a:p>
          <a:p>
            <a:r>
              <a:rPr lang="it-IT" dirty="0"/>
              <a:t>Le SERP (Search Engine </a:t>
            </a:r>
            <a:r>
              <a:rPr lang="it-IT" dirty="0" err="1"/>
              <a:t>Result</a:t>
            </a:r>
            <a:r>
              <a:rPr lang="it-IT" dirty="0"/>
              <a:t> Page) sono le pagine generate dai motori di ricerca web quando un utente effettua una ricerca</a:t>
            </a:r>
          </a:p>
          <a:p>
            <a:r>
              <a:rPr lang="it-IT" dirty="0"/>
              <a:t>Il posizionamento dei risultati all’interno delle SERP dipende da molti fattori, la maggior parte di questi sono tenuti segreti</a:t>
            </a:r>
          </a:p>
          <a:p>
            <a:r>
              <a:rPr lang="it-IT" dirty="0"/>
              <a:t>Esistono valutazioni attendibili del peso delle singole componenti dell’attività SEO (es: </a:t>
            </a:r>
            <a:r>
              <a:rPr lang="it-IT" dirty="0">
                <a:hlinkClick r:id="rId2"/>
              </a:rPr>
              <a:t>https://moz.com/</a:t>
            </a:r>
            <a:r>
              <a:rPr lang="it-IT" dirty="0" err="1">
                <a:hlinkClick r:id="rId2"/>
              </a:rPr>
              <a:t>search</a:t>
            </a:r>
            <a:r>
              <a:rPr lang="it-IT" dirty="0">
                <a:hlinkClick r:id="rId2"/>
              </a:rPr>
              <a:t>-ranking-</a:t>
            </a:r>
            <a:r>
              <a:rPr lang="it-IT" dirty="0" err="1">
                <a:hlinkClick r:id="rId2"/>
              </a:rPr>
              <a:t>factors</a:t>
            </a:r>
            <a:r>
              <a:rPr lang="it-IT" dirty="0"/>
              <a:t>)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A8D35A-BD01-48DF-9099-0037B9DB0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24469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BCB39B-15E1-4228-BC2E-2FDC1A011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FA7222-9E67-4A44-B33F-D5AAE8EEC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tecniche SEO consentono di migliorare il posizionamento del sito nelle SERP</a:t>
            </a:r>
          </a:p>
          <a:p>
            <a:r>
              <a:rPr lang="it-IT" dirty="0"/>
              <a:t>Le operazioni SEO richiedono molto tempo per ottenere i risultati ma questi risultati permangono a lungo (coda lunga)</a:t>
            </a:r>
          </a:p>
          <a:p>
            <a:r>
              <a:rPr lang="it-IT" dirty="0"/>
              <a:t>Un sito ottimizzato SEO offre una migliore esperienza d’uso ai visitatori</a:t>
            </a:r>
          </a:p>
          <a:p>
            <a:r>
              <a:rPr lang="it-IT" dirty="0"/>
              <a:t>Non si ottimizza un intero sito: si ottimizzano alcune delle sue pagine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D4A3A8A-117D-4D05-93B6-65B18F99E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2275395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A90DF0-0DBB-460A-9158-CD8E66531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Keyword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32AE5A-59AC-47E8-8D2A-D4217DF0D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concetto di ricerca ruota attorno al concetto di keyword</a:t>
            </a:r>
          </a:p>
          <a:p>
            <a:r>
              <a:rPr lang="it-IT" dirty="0"/>
              <a:t>Una keyword è una frase (che può essere composta da una o più parole) che viene utilizzata per effettuare una ricerca su un motore di ricerca</a:t>
            </a:r>
          </a:p>
          <a:p>
            <a:r>
              <a:rPr lang="it-IT" dirty="0"/>
              <a:t>Esempi: cesena, ‘ITS </a:t>
            </a:r>
            <a:r>
              <a:rPr lang="it-IT" dirty="0" err="1"/>
              <a:t>cesena’</a:t>
            </a:r>
            <a:r>
              <a:rPr lang="it-IT" dirty="0"/>
              <a:t>, ‘corso di web marketing per il turismo’</a:t>
            </a:r>
          </a:p>
          <a:p>
            <a:r>
              <a:rPr lang="it-IT" dirty="0"/>
              <a:t>È importante capire quali keyword sono più importanti da sfruttare per le attività di promozione tramite i motori </a:t>
            </a:r>
            <a:r>
              <a:rPr lang="it-IT"/>
              <a:t>di ricerca (SEO E SEA)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F25D52E-8A8C-44FF-9FC5-BC5CEB7BD5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1644142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F54AC9-BADF-4D4E-84F5-A9595097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Ricerca delle keyword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D19AA1-40DF-4D87-89F1-0812E3ADDE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prima operazione da fare quando si intraprende la strada del SEO è la ricerca delle keyword più importanti per le quali ottimizzare le pagine del sito</a:t>
            </a:r>
          </a:p>
          <a:p>
            <a:r>
              <a:rPr lang="it-IT" dirty="0"/>
              <a:t>Lo strumento Google Trends (</a:t>
            </a:r>
            <a:r>
              <a:rPr lang="it-IT" dirty="0">
                <a:hlinkClick r:id="rId2"/>
              </a:rPr>
              <a:t>https://trends.google.com/trends</a:t>
            </a:r>
            <a:r>
              <a:rPr lang="it-IT" dirty="0"/>
              <a:t>) consente di studiare le keyword più ricercate in base alla posizione geografica e al periodo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04A7B4-D470-4021-BE92-B547ABF54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772163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DA70B8-F803-4C03-B24F-2C799EF63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37F600-EA16-46C0-95B2-2D0586AE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operazioni SEO </a:t>
            </a:r>
            <a:r>
              <a:rPr lang="it-IT" dirty="0" err="1"/>
              <a:t>onsite</a:t>
            </a:r>
            <a:r>
              <a:rPr lang="it-IT" dirty="0"/>
              <a:t> consistono nella corretta realizzazione dei contenuti del sito: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Gli indirizzi delle pagine (URL) devono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I testi devono essere lunghi e contenere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Ogni pagina deve contenere testi unici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immagini devono avere nomi di file e descrizioni contenenti le keyword associate alla pagina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it-IT" dirty="0"/>
              <a:t>Le pagine devono contenere una meta descrizione interessante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1DEA254-9D7B-4252-AA6A-5D117D351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3321724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8B648B-753C-494F-A082-81294A3A6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Seo</a:t>
            </a:r>
            <a:r>
              <a:rPr lang="it-IT" dirty="0"/>
              <a:t> </a:t>
            </a:r>
            <a:r>
              <a:rPr lang="it-IT" dirty="0" err="1"/>
              <a:t>onsite</a:t>
            </a:r>
            <a:r>
              <a:rPr lang="it-IT" dirty="0"/>
              <a:t> - URL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48B5A5-366B-4F7C-9CCF-9768ED348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Gli indirizzi delle pagine (URL) devono essere ‘parlanti’, quindi non devono avere strutture del tipo </a:t>
            </a:r>
            <a:r>
              <a:rPr lang="it-IT" dirty="0">
                <a:hlinkClick r:id="rId2"/>
              </a:rPr>
              <a:t>http://itscesena.it?p=123</a:t>
            </a:r>
            <a:r>
              <a:rPr lang="it-IT" dirty="0"/>
              <a:t> ma del tipo </a:t>
            </a:r>
            <a:r>
              <a:rPr lang="it-IT" dirty="0">
                <a:hlinkClick r:id="rId3"/>
              </a:rPr>
              <a:t>http://</a:t>
            </a:r>
            <a:r>
              <a:rPr lang="it-IT" dirty="0">
                <a:hlinkClick r:id="rId2"/>
              </a:rPr>
              <a:t> itscesena.it</a:t>
            </a:r>
            <a:r>
              <a:rPr lang="it-IT" dirty="0">
                <a:hlinkClick r:id="rId3"/>
              </a:rPr>
              <a:t>/seo-onsite</a:t>
            </a:r>
            <a:endParaRPr lang="it-IT" dirty="0"/>
          </a:p>
          <a:p>
            <a:r>
              <a:rPr lang="it-IT" dirty="0"/>
              <a:t>Il nome di dominio utilizzato per il sito deve essere significativo, quindi non deve essere del tipo </a:t>
            </a:r>
            <a:r>
              <a:rPr lang="it-IT" dirty="0">
                <a:hlinkClick r:id="rId4"/>
              </a:rPr>
              <a:t>http://sitoweb.com</a:t>
            </a:r>
            <a:r>
              <a:rPr lang="it-IT" dirty="0"/>
              <a:t> ma del tipo </a:t>
            </a:r>
            <a:r>
              <a:rPr lang="it-IT" dirty="0">
                <a:hlinkClick r:id="rId5"/>
              </a:rPr>
              <a:t>http://itscesena.it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F4C8E0F-2A00-4A60-8F39-AFF055E47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prof. Claudio Rossi</a:t>
            </a:r>
          </a:p>
        </p:txBody>
      </p:sp>
    </p:spTree>
    <p:extLst>
      <p:ext uri="{BB962C8B-B14F-4D97-AF65-F5344CB8AC3E}">
        <p14:creationId xmlns:p14="http://schemas.microsoft.com/office/powerpoint/2010/main" val="6146373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2.xml><?xml version="1.0" encoding="utf-8"?>
<Control xmlns="http://schemas.microsoft.com/VisualStudio/2011/storyboarding/control">
  <Id Name="9d9c56e0-6ca3-4298-b757-9c73dab947ac" RevisionId="993ea365-49c2-46dc-bf14-e971e460de1e" Stencil="172d6d98-e5c9-42e9-a209-79f7a94bbd38" StencilRevisionId="00000000-0000-0000-0000-000000000000" StencilVersion="0.0"/>
</Control>
</file>

<file path=customXml/item3.xml><?xml version="1.0" encoding="utf-8"?>
<Control xmlns="http://schemas.microsoft.com/VisualStudio/2011/storyboarding/control">
  <Id Name="600d61f4-2d09-42e6-a6db-83e260e051ae" RevisionId="3c9eb7e9-0ea7-4fb5-adc7-dcc81ff0fb36" Stencil="172d6d98-e5c9-42e9-a209-79f7a94bbd38" StencilRevisionId="00000000-0000-0000-0000-000000000000" StencilVersion="0.0"/>
</Control>
</file>

<file path=customXml/item4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5.xml><?xml version="1.0" encoding="utf-8"?>
<Control xmlns="http://schemas.microsoft.com/VisualStudio/2011/storyboarding/control">
  <Id Name="System.Storyboarding.Backgrounds.BrowserWindows8" Revision="1" Stencil="System.Storyboarding.Backgrounds" StencilVersion="0.1"/>
</Control>
</file>

<file path=customXml/item6.xml><?xml version="1.0" encoding="utf-8"?>
<Control xmlns="http://schemas.microsoft.com/VisualStudio/2011/storyboarding/control">
  <Id Name="System.Storyboarding.Backgrounds.WindowsPhone" Revision="1" Stencil="System.Storyboarding.Backgrounds" StencilVersion="0.1"/>
</Control>
</file>

<file path=customXml/itemProps1.xml><?xml version="1.0" encoding="utf-8"?>
<ds:datastoreItem xmlns:ds="http://schemas.openxmlformats.org/officeDocument/2006/customXml" ds:itemID="{D3032AE8-14A9-41E6-8BB9-4553C2FFF265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DE7BE20B-BA3B-4BBB-A0E8-B6D05392D5B9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0D4DAEC8-7379-421E-B3E8-FF083F2516E4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628EAB25-F23C-4A91-8FC2-DD3A0798056D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75B70853-3A99-410D-A348-FC1340E418CC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141FCB72-440A-4F9A-9349-8B346D265DD9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23827</TotalTime>
  <Words>1836</Words>
  <Application>Microsoft Office PowerPoint</Application>
  <PresentationFormat>Widescreen</PresentationFormat>
  <Paragraphs>165</Paragraphs>
  <Slides>31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6" baseType="lpstr">
      <vt:lpstr>Arial</vt:lpstr>
      <vt:lpstr>Calibri</vt:lpstr>
      <vt:lpstr>Courier New</vt:lpstr>
      <vt:lpstr>Tw Cen MT</vt:lpstr>
      <vt:lpstr>Circuito</vt:lpstr>
      <vt:lpstr>Web Marketing per il turismo</vt:lpstr>
      <vt:lpstr>Cos’è il Web Marketing</vt:lpstr>
      <vt:lpstr>Gli elementi principali di una campagna di Web Marketing</vt:lpstr>
      <vt:lpstr>SERP</vt:lpstr>
      <vt:lpstr>SEo</vt:lpstr>
      <vt:lpstr>Keyword</vt:lpstr>
      <vt:lpstr>Ricerca delle keyword</vt:lpstr>
      <vt:lpstr>Seo onsite</vt:lpstr>
      <vt:lpstr>Seo onsite - URL </vt:lpstr>
      <vt:lpstr>seo onsite - testi</vt:lpstr>
      <vt:lpstr>SEO onsite - immagini</vt:lpstr>
      <vt:lpstr>SEO onsite – meta descrizione</vt:lpstr>
      <vt:lpstr>Seo offsite</vt:lpstr>
      <vt:lpstr>SEO offsite </vt:lpstr>
      <vt:lpstr>SEO offsite</vt:lpstr>
      <vt:lpstr>SEA</vt:lpstr>
      <vt:lpstr>DEM</vt:lpstr>
      <vt:lpstr>Integrazione online-offline</vt:lpstr>
      <vt:lpstr>UTM</vt:lpstr>
      <vt:lpstr>QR Code </vt:lpstr>
      <vt:lpstr>QR code</vt:lpstr>
      <vt:lpstr>Integrazione online-online</vt:lpstr>
      <vt:lpstr>Analisi dati</vt:lpstr>
      <vt:lpstr>Google Analytics</vt:lpstr>
      <vt:lpstr>Google Search Console</vt:lpstr>
      <vt:lpstr>Google Search Console</vt:lpstr>
      <vt:lpstr>Bing Webmaster Tools</vt:lpstr>
      <vt:lpstr>Social Marketing</vt:lpstr>
      <vt:lpstr>Social Marketing</vt:lpstr>
      <vt:lpstr>Viral Marketing</vt:lpstr>
      <vt:lpstr>Claudio Rossi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Marketing per le imprese turistiche</dc:title>
  <dc:creator>Claudio Rossi</dc:creator>
  <cp:lastModifiedBy>Claudio Rossi</cp:lastModifiedBy>
  <cp:revision>103</cp:revision>
  <dcterms:created xsi:type="dcterms:W3CDTF">2019-02-21T16:16:40Z</dcterms:created>
  <dcterms:modified xsi:type="dcterms:W3CDTF">2019-05-10T06:22:22Z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